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sldIdLst>
    <p:sldId id="265" r:id="rId2"/>
    <p:sldId id="256" r:id="rId3"/>
    <p:sldId id="257" r:id="rId4"/>
    <p:sldId id="258" r:id="rId5"/>
    <p:sldId id="259" r:id="rId6"/>
    <p:sldId id="260" r:id="rId7"/>
    <p:sldId id="261" r:id="rId8"/>
    <p:sldId id="262" r:id="rId9"/>
    <p:sldId id="263" r:id="rId10"/>
    <p:sldId id="264" r:id="rId11"/>
  </p:sldIdLst>
  <p:sldSz cx="10080625" cy="7559675"/>
  <p:notesSz cx="7559675" cy="10691813"/>
  <p:defaultTextStyle>
    <a:defPPr>
      <a:defRPr lang="en-GB"/>
    </a:defPPr>
    <a:lvl1pPr algn="l" defTabSz="449263" rtl="0" fontAlgn="base" hangingPunct="0">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1pPr>
    <a:lvl2pPr marL="742950" indent="-285750" algn="l" defTabSz="449263" rtl="0" fontAlgn="base" hangingPunct="0">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2pPr>
    <a:lvl3pPr marL="1143000" indent="-228600" algn="l" defTabSz="449263" rtl="0" fontAlgn="base" hangingPunct="0">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3pPr>
    <a:lvl4pPr marL="1600200" indent="-228600" algn="l" defTabSz="449263" rtl="0" fontAlgn="base" hangingPunct="0">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4pPr>
    <a:lvl5pPr marL="2057400" indent="-228600" algn="l" defTabSz="449263" rtl="0" fontAlgn="base" hangingPunct="0">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5pPr>
    <a:lvl6pPr marL="2286000" algn="l" defTabSz="914400" rtl="0" eaLnBrk="1" latinLnBrk="0" hangingPunct="1">
      <a:defRPr kern="1200">
        <a:solidFill>
          <a:schemeClr val="bg1"/>
        </a:solidFill>
        <a:latin typeface="Arial" charset="0"/>
        <a:ea typeface="MS Gothic" charset="-128"/>
        <a:cs typeface="+mn-cs"/>
      </a:defRPr>
    </a:lvl6pPr>
    <a:lvl7pPr marL="2743200" algn="l" defTabSz="914400" rtl="0" eaLnBrk="1" latinLnBrk="0" hangingPunct="1">
      <a:defRPr kern="1200">
        <a:solidFill>
          <a:schemeClr val="bg1"/>
        </a:solidFill>
        <a:latin typeface="Arial" charset="0"/>
        <a:ea typeface="MS Gothic" charset="-128"/>
        <a:cs typeface="+mn-cs"/>
      </a:defRPr>
    </a:lvl7pPr>
    <a:lvl8pPr marL="3200400" algn="l" defTabSz="914400" rtl="0" eaLnBrk="1" latinLnBrk="0" hangingPunct="1">
      <a:defRPr kern="1200">
        <a:solidFill>
          <a:schemeClr val="bg1"/>
        </a:solidFill>
        <a:latin typeface="Arial" charset="0"/>
        <a:ea typeface="MS Gothic" charset="-128"/>
        <a:cs typeface="+mn-cs"/>
      </a:defRPr>
    </a:lvl8pPr>
    <a:lvl9pPr marL="3657600" algn="l" defTabSz="914400" rtl="0" eaLnBrk="1" latinLnBrk="0" hangingPunct="1">
      <a:defRPr kern="1200">
        <a:solidFill>
          <a:schemeClr val="bg1"/>
        </a:solidFill>
        <a:latin typeface="Arial"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0" y="55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0" name="AutoShape 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1" name="AutoShape 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2" name="AutoShape 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3" name="AutoShape 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4" name="AutoShape 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5" name="AutoShape 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6" name="AutoShape 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7" name="AutoShape 9"/>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8" name="AutoShape 10"/>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9" name="AutoShape 1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0" name="AutoShape 1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1" name="AutoShape 1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2" name="AutoShape 1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3" name="AutoShape 1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4" name="AutoShape 1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5" name="AutoShape 1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6" name="AutoShape 1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7" name="AutoShape 19"/>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8" name="Rectangle 20"/>
          <p:cNvSpPr>
            <a:spLocks noGrp="1" noChangeArrowheads="1"/>
          </p:cNvSpPr>
          <p:nvPr>
            <p:ph type="sldImg"/>
          </p:nvPr>
        </p:nvSpPr>
        <p:spPr bwMode="auto">
          <a:xfrm>
            <a:off x="1106488" y="812800"/>
            <a:ext cx="5313362" cy="3976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69" name="Rectangle 21"/>
          <p:cNvSpPr>
            <a:spLocks noGrp="1" noChangeArrowheads="1"/>
          </p:cNvSpPr>
          <p:nvPr>
            <p:ph type="body"/>
          </p:nvPr>
        </p:nvSpPr>
        <p:spPr bwMode="auto">
          <a:xfrm>
            <a:off x="755650" y="5078413"/>
            <a:ext cx="6016625" cy="4779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a-DK" altLang="da-DK" smtClean="0"/>
          </a:p>
        </p:txBody>
      </p:sp>
      <p:sp>
        <p:nvSpPr>
          <p:cNvPr id="2070" name="Rectangle 22"/>
          <p:cNvSpPr>
            <a:spLocks noGrp="1" noChangeArrowheads="1"/>
          </p:cNvSpPr>
          <p:nvPr>
            <p:ph type="hdr"/>
          </p:nvPr>
        </p:nvSpPr>
        <p:spPr bwMode="auto">
          <a:xfrm>
            <a:off x="0" y="0"/>
            <a:ext cx="3249613"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endParaRPr lang="en-GB" altLang="da-DK"/>
          </a:p>
        </p:txBody>
      </p:sp>
      <p:sp>
        <p:nvSpPr>
          <p:cNvPr id="2071" name="Rectangle 23"/>
          <p:cNvSpPr>
            <a:spLocks noGrp="1" noChangeArrowheads="1"/>
          </p:cNvSpPr>
          <p:nvPr>
            <p:ph type="dt"/>
          </p:nvPr>
        </p:nvSpPr>
        <p:spPr bwMode="auto">
          <a:xfrm>
            <a:off x="4278313" y="0"/>
            <a:ext cx="3249612"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endParaRPr lang="en-GB" altLang="da-DK"/>
          </a:p>
        </p:txBody>
      </p:sp>
      <p:sp>
        <p:nvSpPr>
          <p:cNvPr id="2072" name="Rectangle 24"/>
          <p:cNvSpPr>
            <a:spLocks noGrp="1" noChangeArrowheads="1"/>
          </p:cNvSpPr>
          <p:nvPr>
            <p:ph type="ftr"/>
          </p:nvPr>
        </p:nvSpPr>
        <p:spPr bwMode="auto">
          <a:xfrm>
            <a:off x="0" y="10155238"/>
            <a:ext cx="324961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endParaRPr lang="en-GB" altLang="da-DK"/>
          </a:p>
        </p:txBody>
      </p:sp>
      <p:sp>
        <p:nvSpPr>
          <p:cNvPr id="2073" name="Rectangle 25"/>
          <p:cNvSpPr>
            <a:spLocks noGrp="1" noChangeArrowheads="1"/>
          </p:cNvSpPr>
          <p:nvPr>
            <p:ph type="sldNum"/>
          </p:nvPr>
        </p:nvSpPr>
        <p:spPr bwMode="auto">
          <a:xfrm>
            <a:off x="4278313" y="10155238"/>
            <a:ext cx="3249612"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fld id="{9AF2ECFB-F119-4845-834E-8B0F5CA124B6}" type="slidenum">
              <a:rPr lang="en-GB" altLang="da-DK"/>
              <a:pPr/>
              <a:t>‹nr.›</a:t>
            </a:fld>
            <a:endParaRPr lang="en-GB" altLang="da-DK"/>
          </a:p>
        </p:txBody>
      </p:sp>
    </p:spTree>
    <p:extLst>
      <p:ext uri="{BB962C8B-B14F-4D97-AF65-F5344CB8AC3E}">
        <p14:creationId xmlns:p14="http://schemas.microsoft.com/office/powerpoint/2010/main" val="202321857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5"/>
          <p:cNvSpPr>
            <a:spLocks noGrp="1" noChangeArrowheads="1"/>
          </p:cNvSpPr>
          <p:nvPr>
            <p:ph type="sldNum"/>
          </p:nvPr>
        </p:nvSpPr>
        <p:spPr>
          <a:ln/>
        </p:spPr>
        <p:txBody>
          <a:bodyPr/>
          <a:lstStyle/>
          <a:p>
            <a:fld id="{CF9FDE62-8EFD-4868-B188-0FB38333664D}" type="slidenum">
              <a:rPr lang="en-GB" altLang="da-DK"/>
              <a:pPr/>
              <a:t>2</a:t>
            </a:fld>
            <a:endParaRPr lang="en-GB" altLang="da-DK"/>
          </a:p>
        </p:txBody>
      </p:sp>
      <p:sp>
        <p:nvSpPr>
          <p:cNvPr id="12289" name="Rectangle 1"/>
          <p:cNvSpPr txBox="1">
            <a:spLocks noChangeArrowheads="1"/>
          </p:cNvSpPr>
          <p:nvPr>
            <p:ph type="sldImg"/>
          </p:nvPr>
        </p:nvSpPr>
        <p:spPr bwMode="auto">
          <a:xfrm>
            <a:off x="1111250" y="812800"/>
            <a:ext cx="5308600" cy="3981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p:cNvSpPr txBox="1">
            <a:spLocks noChangeArrowheads="1"/>
          </p:cNvSpPr>
          <p:nvPr>
            <p:ph type="body" idx="1"/>
          </p:nvPr>
        </p:nvSpPr>
        <p:spPr bwMode="auto">
          <a:xfrm>
            <a:off x="755650" y="5078413"/>
            <a:ext cx="6021388" cy="4784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5"/>
          <p:cNvSpPr>
            <a:spLocks noGrp="1" noChangeArrowheads="1"/>
          </p:cNvSpPr>
          <p:nvPr>
            <p:ph type="sldNum"/>
          </p:nvPr>
        </p:nvSpPr>
        <p:spPr>
          <a:ln/>
        </p:spPr>
        <p:txBody>
          <a:bodyPr/>
          <a:lstStyle/>
          <a:p>
            <a:fld id="{3CDE2754-B615-4587-A016-203067E81C46}" type="slidenum">
              <a:rPr lang="en-GB" altLang="da-DK"/>
              <a:pPr/>
              <a:t>3</a:t>
            </a:fld>
            <a:endParaRPr lang="en-GB" altLang="da-DK"/>
          </a:p>
        </p:txBody>
      </p:sp>
      <p:sp>
        <p:nvSpPr>
          <p:cNvPr id="13313" name="Rectangle 1"/>
          <p:cNvSpPr txBox="1">
            <a:spLocks noChangeArrowheads="1"/>
          </p:cNvSpPr>
          <p:nvPr>
            <p:ph type="sldImg"/>
          </p:nvPr>
        </p:nvSpPr>
        <p:spPr bwMode="auto">
          <a:xfrm>
            <a:off x="1108075" y="812800"/>
            <a:ext cx="5332413" cy="39989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Rectangle 2"/>
          <p:cNvSpPr txBox="1">
            <a:spLocks noChangeArrowheads="1"/>
          </p:cNvSpPr>
          <p:nvPr>
            <p:ph type="body" idx="1"/>
          </p:nvPr>
        </p:nvSpPr>
        <p:spPr bwMode="auto">
          <a:xfrm>
            <a:off x="755650" y="5078413"/>
            <a:ext cx="6038850" cy="4802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5"/>
          <p:cNvSpPr>
            <a:spLocks noGrp="1" noChangeArrowheads="1"/>
          </p:cNvSpPr>
          <p:nvPr>
            <p:ph type="sldNum"/>
          </p:nvPr>
        </p:nvSpPr>
        <p:spPr>
          <a:ln/>
        </p:spPr>
        <p:txBody>
          <a:bodyPr/>
          <a:lstStyle/>
          <a:p>
            <a:fld id="{D70954A8-53EB-4B72-8B79-A0B8CD47EA64}" type="slidenum">
              <a:rPr lang="en-GB" altLang="da-DK"/>
              <a:pPr/>
              <a:t>4</a:t>
            </a:fld>
            <a:endParaRPr lang="en-GB" altLang="da-DK"/>
          </a:p>
        </p:txBody>
      </p:sp>
      <p:sp>
        <p:nvSpPr>
          <p:cNvPr id="14337" name="Rectangle 1"/>
          <p:cNvSpPr txBox="1">
            <a:spLocks noChangeArrowheads="1"/>
          </p:cNvSpPr>
          <p:nvPr>
            <p:ph type="sldImg"/>
          </p:nvPr>
        </p:nvSpPr>
        <p:spPr bwMode="auto">
          <a:xfrm>
            <a:off x="1108075" y="812800"/>
            <a:ext cx="5332413" cy="39989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Rectangle 2"/>
          <p:cNvSpPr txBox="1">
            <a:spLocks noChangeArrowheads="1"/>
          </p:cNvSpPr>
          <p:nvPr>
            <p:ph type="body" idx="1"/>
          </p:nvPr>
        </p:nvSpPr>
        <p:spPr bwMode="auto">
          <a:xfrm>
            <a:off x="755650" y="5078413"/>
            <a:ext cx="6038850" cy="4802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5"/>
          <p:cNvSpPr>
            <a:spLocks noGrp="1" noChangeArrowheads="1"/>
          </p:cNvSpPr>
          <p:nvPr>
            <p:ph type="sldNum"/>
          </p:nvPr>
        </p:nvSpPr>
        <p:spPr>
          <a:ln/>
        </p:spPr>
        <p:txBody>
          <a:bodyPr/>
          <a:lstStyle/>
          <a:p>
            <a:fld id="{7F22D97A-455E-4027-84F7-D1ED6A15E954}" type="slidenum">
              <a:rPr lang="en-GB" altLang="da-DK"/>
              <a:pPr/>
              <a:t>5</a:t>
            </a:fld>
            <a:endParaRPr lang="en-GB" altLang="da-DK"/>
          </a:p>
        </p:txBody>
      </p:sp>
      <p:sp>
        <p:nvSpPr>
          <p:cNvPr id="15361" name="Rectangle 1"/>
          <p:cNvSpPr txBox="1">
            <a:spLocks noChangeArrowheads="1"/>
          </p:cNvSpPr>
          <p:nvPr>
            <p:ph type="sldImg"/>
          </p:nvPr>
        </p:nvSpPr>
        <p:spPr bwMode="auto">
          <a:xfrm>
            <a:off x="1108075" y="812800"/>
            <a:ext cx="5332413" cy="39989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p:cNvSpPr txBox="1">
            <a:spLocks noChangeArrowheads="1"/>
          </p:cNvSpPr>
          <p:nvPr>
            <p:ph type="body" idx="1"/>
          </p:nvPr>
        </p:nvSpPr>
        <p:spPr bwMode="auto">
          <a:xfrm>
            <a:off x="755650" y="5078413"/>
            <a:ext cx="6038850" cy="4802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5"/>
          <p:cNvSpPr>
            <a:spLocks noGrp="1" noChangeArrowheads="1"/>
          </p:cNvSpPr>
          <p:nvPr>
            <p:ph type="sldNum"/>
          </p:nvPr>
        </p:nvSpPr>
        <p:spPr>
          <a:ln/>
        </p:spPr>
        <p:txBody>
          <a:bodyPr/>
          <a:lstStyle/>
          <a:p>
            <a:fld id="{0DA077FF-01EA-420B-A1FB-DE1AE092D7BE}" type="slidenum">
              <a:rPr lang="en-GB" altLang="da-DK"/>
              <a:pPr/>
              <a:t>6</a:t>
            </a:fld>
            <a:endParaRPr lang="en-GB" altLang="da-DK"/>
          </a:p>
        </p:txBody>
      </p:sp>
      <p:sp>
        <p:nvSpPr>
          <p:cNvPr id="16385" name="Rectangle 1"/>
          <p:cNvSpPr txBox="1">
            <a:spLocks noChangeArrowheads="1"/>
          </p:cNvSpPr>
          <p:nvPr>
            <p:ph type="sldImg"/>
          </p:nvPr>
        </p:nvSpPr>
        <p:spPr bwMode="auto">
          <a:xfrm>
            <a:off x="1108075" y="812800"/>
            <a:ext cx="5332413" cy="39989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p:cNvSpPr txBox="1">
            <a:spLocks noChangeArrowheads="1"/>
          </p:cNvSpPr>
          <p:nvPr>
            <p:ph type="body" idx="1"/>
          </p:nvPr>
        </p:nvSpPr>
        <p:spPr bwMode="auto">
          <a:xfrm>
            <a:off x="755650" y="5078413"/>
            <a:ext cx="6038850" cy="4802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5"/>
          <p:cNvSpPr>
            <a:spLocks noGrp="1" noChangeArrowheads="1"/>
          </p:cNvSpPr>
          <p:nvPr>
            <p:ph type="sldNum"/>
          </p:nvPr>
        </p:nvSpPr>
        <p:spPr>
          <a:ln/>
        </p:spPr>
        <p:txBody>
          <a:bodyPr/>
          <a:lstStyle/>
          <a:p>
            <a:fld id="{93FA3942-E871-4911-815F-4FE48E732DA7}" type="slidenum">
              <a:rPr lang="en-GB" altLang="da-DK"/>
              <a:pPr/>
              <a:t>7</a:t>
            </a:fld>
            <a:endParaRPr lang="en-GB" altLang="da-DK"/>
          </a:p>
        </p:txBody>
      </p:sp>
      <p:sp>
        <p:nvSpPr>
          <p:cNvPr id="17409" name="Rectangle 1"/>
          <p:cNvSpPr txBox="1">
            <a:spLocks noChangeArrowheads="1"/>
          </p:cNvSpPr>
          <p:nvPr>
            <p:ph type="sldImg"/>
          </p:nvPr>
        </p:nvSpPr>
        <p:spPr bwMode="auto">
          <a:xfrm>
            <a:off x="1108075" y="812800"/>
            <a:ext cx="5332413" cy="39989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ChangeArrowheads="1"/>
          </p:cNvSpPr>
          <p:nvPr>
            <p:ph type="body" idx="1"/>
          </p:nvPr>
        </p:nvSpPr>
        <p:spPr bwMode="auto">
          <a:xfrm>
            <a:off x="755650" y="5078413"/>
            <a:ext cx="6038850" cy="4802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5"/>
          <p:cNvSpPr>
            <a:spLocks noGrp="1" noChangeArrowheads="1"/>
          </p:cNvSpPr>
          <p:nvPr>
            <p:ph type="sldNum"/>
          </p:nvPr>
        </p:nvSpPr>
        <p:spPr>
          <a:ln/>
        </p:spPr>
        <p:txBody>
          <a:bodyPr/>
          <a:lstStyle/>
          <a:p>
            <a:fld id="{8567F5C0-195C-4A73-824F-37DBF44DF3B1}" type="slidenum">
              <a:rPr lang="en-GB" altLang="da-DK"/>
              <a:pPr/>
              <a:t>8</a:t>
            </a:fld>
            <a:endParaRPr lang="en-GB" altLang="da-DK"/>
          </a:p>
        </p:txBody>
      </p:sp>
      <p:sp>
        <p:nvSpPr>
          <p:cNvPr id="18433" name="Rectangle 1"/>
          <p:cNvSpPr txBox="1">
            <a:spLocks noChangeArrowheads="1"/>
          </p:cNvSpPr>
          <p:nvPr>
            <p:ph type="sldImg"/>
          </p:nvPr>
        </p:nvSpPr>
        <p:spPr bwMode="auto">
          <a:xfrm>
            <a:off x="1108075" y="812800"/>
            <a:ext cx="5332413" cy="39989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ChangeArrowheads="1"/>
          </p:cNvSpPr>
          <p:nvPr>
            <p:ph type="body" idx="1"/>
          </p:nvPr>
        </p:nvSpPr>
        <p:spPr bwMode="auto">
          <a:xfrm>
            <a:off x="755650" y="5078413"/>
            <a:ext cx="6038850" cy="4802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5"/>
          <p:cNvSpPr>
            <a:spLocks noGrp="1" noChangeArrowheads="1"/>
          </p:cNvSpPr>
          <p:nvPr>
            <p:ph type="sldNum"/>
          </p:nvPr>
        </p:nvSpPr>
        <p:spPr>
          <a:ln/>
        </p:spPr>
        <p:txBody>
          <a:bodyPr/>
          <a:lstStyle/>
          <a:p>
            <a:fld id="{13549B9F-60F0-4048-8CA9-451F73BE373C}" type="slidenum">
              <a:rPr lang="en-GB" altLang="da-DK"/>
              <a:pPr/>
              <a:t>9</a:t>
            </a:fld>
            <a:endParaRPr lang="en-GB" altLang="da-DK"/>
          </a:p>
        </p:txBody>
      </p:sp>
      <p:sp>
        <p:nvSpPr>
          <p:cNvPr id="19457" name="Rectangle 1"/>
          <p:cNvSpPr txBox="1">
            <a:spLocks noChangeArrowheads="1"/>
          </p:cNvSpPr>
          <p:nvPr>
            <p:ph type="sldImg"/>
          </p:nvPr>
        </p:nvSpPr>
        <p:spPr bwMode="auto">
          <a:xfrm>
            <a:off x="1108075" y="812800"/>
            <a:ext cx="5332413" cy="39989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ChangeArrowheads="1"/>
          </p:cNvSpPr>
          <p:nvPr>
            <p:ph type="body" idx="1"/>
          </p:nvPr>
        </p:nvSpPr>
        <p:spPr bwMode="auto">
          <a:xfrm>
            <a:off x="755650" y="5078413"/>
            <a:ext cx="6038850" cy="4802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5"/>
          <p:cNvSpPr>
            <a:spLocks noGrp="1" noChangeArrowheads="1"/>
          </p:cNvSpPr>
          <p:nvPr>
            <p:ph type="sldNum"/>
          </p:nvPr>
        </p:nvSpPr>
        <p:spPr>
          <a:ln/>
        </p:spPr>
        <p:txBody>
          <a:bodyPr/>
          <a:lstStyle/>
          <a:p>
            <a:fld id="{73A0E765-DE53-41EC-8EB5-96AAAD75C151}" type="slidenum">
              <a:rPr lang="en-GB" altLang="da-DK"/>
              <a:pPr/>
              <a:t>10</a:t>
            </a:fld>
            <a:endParaRPr lang="en-GB" altLang="da-DK"/>
          </a:p>
        </p:txBody>
      </p:sp>
      <p:sp>
        <p:nvSpPr>
          <p:cNvPr id="20481" name="Rectangle 1"/>
          <p:cNvSpPr txBox="1">
            <a:spLocks noChangeArrowheads="1"/>
          </p:cNvSpPr>
          <p:nvPr>
            <p:ph type="sldImg"/>
          </p:nvPr>
        </p:nvSpPr>
        <p:spPr bwMode="auto">
          <a:xfrm>
            <a:off x="1111250" y="812800"/>
            <a:ext cx="5305425" cy="39782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ChangeArrowheads="1"/>
          </p:cNvSpPr>
          <p:nvPr>
            <p:ph type="body" idx="1"/>
          </p:nvPr>
        </p:nvSpPr>
        <p:spPr bwMode="auto">
          <a:xfrm>
            <a:off x="755650" y="5078413"/>
            <a:ext cx="6018213" cy="4781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da-DK" smtClean="0"/>
              <a:t>Klik for at redigere i master</a:t>
            </a:r>
            <a:endParaRPr lang="da-DK"/>
          </a:p>
        </p:txBody>
      </p:sp>
      <p:sp>
        <p:nvSpPr>
          <p:cNvPr id="3" name="Und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i master</a:t>
            </a:r>
            <a:endParaRPr lang="da-DK"/>
          </a:p>
        </p:txBody>
      </p:sp>
      <p:sp>
        <p:nvSpPr>
          <p:cNvPr id="4" name="Pladsholder til dato 3"/>
          <p:cNvSpPr>
            <a:spLocks noGrp="1"/>
          </p:cNvSpPr>
          <p:nvPr>
            <p:ph type="dt" idx="10"/>
          </p:nvPr>
        </p:nvSpPr>
        <p:spPr/>
        <p:txBody>
          <a:bodyPr/>
          <a:lstStyle>
            <a:lvl1pPr>
              <a:defRPr/>
            </a:lvl1pPr>
          </a:lstStyle>
          <a:p>
            <a:endParaRPr lang="en-GB" altLang="da-DK"/>
          </a:p>
        </p:txBody>
      </p:sp>
      <p:sp>
        <p:nvSpPr>
          <p:cNvPr id="5" name="Pladsholder til sidefod 4"/>
          <p:cNvSpPr>
            <a:spLocks noGrp="1"/>
          </p:cNvSpPr>
          <p:nvPr>
            <p:ph type="ftr" idx="11"/>
          </p:nvPr>
        </p:nvSpPr>
        <p:spPr/>
        <p:txBody>
          <a:bodyPr/>
          <a:lstStyle>
            <a:lvl1pPr>
              <a:defRPr/>
            </a:lvl1pPr>
          </a:lstStyle>
          <a:p>
            <a:endParaRPr lang="en-GB" altLang="da-DK"/>
          </a:p>
        </p:txBody>
      </p:sp>
      <p:sp>
        <p:nvSpPr>
          <p:cNvPr id="6" name="Pladsholder til diasnummer 5"/>
          <p:cNvSpPr>
            <a:spLocks noGrp="1"/>
          </p:cNvSpPr>
          <p:nvPr>
            <p:ph type="sldNum" idx="12"/>
          </p:nvPr>
        </p:nvSpPr>
        <p:spPr/>
        <p:txBody>
          <a:bodyPr/>
          <a:lstStyle>
            <a:lvl1pPr>
              <a:defRPr/>
            </a:lvl1pPr>
          </a:lstStyle>
          <a:p>
            <a:fld id="{0C7BB045-656D-4A55-932D-BE3E4A6D1A8D}" type="slidenum">
              <a:rPr lang="en-GB" altLang="da-DK"/>
              <a:pPr/>
              <a:t>‹nr.›</a:t>
            </a:fld>
            <a:endParaRPr lang="en-GB" altLang="da-DK"/>
          </a:p>
        </p:txBody>
      </p:sp>
    </p:spTree>
    <p:extLst>
      <p:ext uri="{BB962C8B-B14F-4D97-AF65-F5344CB8AC3E}">
        <p14:creationId xmlns:p14="http://schemas.microsoft.com/office/powerpoint/2010/main" val="378651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idx="10"/>
          </p:nvPr>
        </p:nvSpPr>
        <p:spPr/>
        <p:txBody>
          <a:bodyPr/>
          <a:lstStyle>
            <a:lvl1pPr>
              <a:defRPr/>
            </a:lvl1pPr>
          </a:lstStyle>
          <a:p>
            <a:endParaRPr lang="en-GB" altLang="da-DK"/>
          </a:p>
        </p:txBody>
      </p:sp>
      <p:sp>
        <p:nvSpPr>
          <p:cNvPr id="5" name="Pladsholder til sidefod 4"/>
          <p:cNvSpPr>
            <a:spLocks noGrp="1"/>
          </p:cNvSpPr>
          <p:nvPr>
            <p:ph type="ftr" idx="11"/>
          </p:nvPr>
        </p:nvSpPr>
        <p:spPr/>
        <p:txBody>
          <a:bodyPr/>
          <a:lstStyle>
            <a:lvl1pPr>
              <a:defRPr/>
            </a:lvl1pPr>
          </a:lstStyle>
          <a:p>
            <a:endParaRPr lang="en-GB" altLang="da-DK"/>
          </a:p>
        </p:txBody>
      </p:sp>
      <p:sp>
        <p:nvSpPr>
          <p:cNvPr id="6" name="Pladsholder til diasnummer 5"/>
          <p:cNvSpPr>
            <a:spLocks noGrp="1"/>
          </p:cNvSpPr>
          <p:nvPr>
            <p:ph type="sldNum" idx="12"/>
          </p:nvPr>
        </p:nvSpPr>
        <p:spPr/>
        <p:txBody>
          <a:bodyPr/>
          <a:lstStyle>
            <a:lvl1pPr>
              <a:defRPr/>
            </a:lvl1pPr>
          </a:lstStyle>
          <a:p>
            <a:fld id="{0AE6DE01-BC10-47F3-B0F5-B8292663C6A0}" type="slidenum">
              <a:rPr lang="en-GB" altLang="da-DK"/>
              <a:pPr/>
              <a:t>‹nr.›</a:t>
            </a:fld>
            <a:endParaRPr lang="en-GB" altLang="da-DK"/>
          </a:p>
        </p:txBody>
      </p:sp>
    </p:spTree>
    <p:extLst>
      <p:ext uri="{BB962C8B-B14F-4D97-AF65-F5344CB8AC3E}">
        <p14:creationId xmlns:p14="http://schemas.microsoft.com/office/powerpoint/2010/main" val="690090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7283450" y="301625"/>
            <a:ext cx="2259013" cy="6424613"/>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503238" y="301625"/>
            <a:ext cx="6627812" cy="6424613"/>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idx="10"/>
          </p:nvPr>
        </p:nvSpPr>
        <p:spPr/>
        <p:txBody>
          <a:bodyPr/>
          <a:lstStyle>
            <a:lvl1pPr>
              <a:defRPr/>
            </a:lvl1pPr>
          </a:lstStyle>
          <a:p>
            <a:endParaRPr lang="en-GB" altLang="da-DK"/>
          </a:p>
        </p:txBody>
      </p:sp>
      <p:sp>
        <p:nvSpPr>
          <p:cNvPr id="5" name="Pladsholder til sidefod 4"/>
          <p:cNvSpPr>
            <a:spLocks noGrp="1"/>
          </p:cNvSpPr>
          <p:nvPr>
            <p:ph type="ftr" idx="11"/>
          </p:nvPr>
        </p:nvSpPr>
        <p:spPr/>
        <p:txBody>
          <a:bodyPr/>
          <a:lstStyle>
            <a:lvl1pPr>
              <a:defRPr/>
            </a:lvl1pPr>
          </a:lstStyle>
          <a:p>
            <a:endParaRPr lang="en-GB" altLang="da-DK"/>
          </a:p>
        </p:txBody>
      </p:sp>
      <p:sp>
        <p:nvSpPr>
          <p:cNvPr id="6" name="Pladsholder til diasnummer 5"/>
          <p:cNvSpPr>
            <a:spLocks noGrp="1"/>
          </p:cNvSpPr>
          <p:nvPr>
            <p:ph type="sldNum" idx="12"/>
          </p:nvPr>
        </p:nvSpPr>
        <p:spPr/>
        <p:txBody>
          <a:bodyPr/>
          <a:lstStyle>
            <a:lvl1pPr>
              <a:defRPr/>
            </a:lvl1pPr>
          </a:lstStyle>
          <a:p>
            <a:fld id="{51F8BDE1-F855-44CC-805E-6B7DBEBA8FAC}" type="slidenum">
              <a:rPr lang="en-GB" altLang="da-DK"/>
              <a:pPr/>
              <a:t>‹nr.›</a:t>
            </a:fld>
            <a:endParaRPr lang="en-GB" altLang="da-DK"/>
          </a:p>
        </p:txBody>
      </p:sp>
    </p:spTree>
    <p:extLst>
      <p:ext uri="{BB962C8B-B14F-4D97-AF65-F5344CB8AC3E}">
        <p14:creationId xmlns:p14="http://schemas.microsoft.com/office/powerpoint/2010/main" val="2090034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idx="10"/>
          </p:nvPr>
        </p:nvSpPr>
        <p:spPr/>
        <p:txBody>
          <a:bodyPr/>
          <a:lstStyle>
            <a:lvl1pPr>
              <a:defRPr/>
            </a:lvl1pPr>
          </a:lstStyle>
          <a:p>
            <a:endParaRPr lang="en-GB" altLang="da-DK"/>
          </a:p>
        </p:txBody>
      </p:sp>
      <p:sp>
        <p:nvSpPr>
          <p:cNvPr id="5" name="Pladsholder til sidefod 4"/>
          <p:cNvSpPr>
            <a:spLocks noGrp="1"/>
          </p:cNvSpPr>
          <p:nvPr>
            <p:ph type="ftr" idx="11"/>
          </p:nvPr>
        </p:nvSpPr>
        <p:spPr/>
        <p:txBody>
          <a:bodyPr/>
          <a:lstStyle>
            <a:lvl1pPr>
              <a:defRPr/>
            </a:lvl1pPr>
          </a:lstStyle>
          <a:p>
            <a:endParaRPr lang="en-GB" altLang="da-DK"/>
          </a:p>
        </p:txBody>
      </p:sp>
      <p:sp>
        <p:nvSpPr>
          <p:cNvPr id="6" name="Pladsholder til diasnummer 5"/>
          <p:cNvSpPr>
            <a:spLocks noGrp="1"/>
          </p:cNvSpPr>
          <p:nvPr>
            <p:ph type="sldNum" idx="12"/>
          </p:nvPr>
        </p:nvSpPr>
        <p:spPr/>
        <p:txBody>
          <a:bodyPr/>
          <a:lstStyle>
            <a:lvl1pPr>
              <a:defRPr/>
            </a:lvl1pPr>
          </a:lstStyle>
          <a:p>
            <a:fld id="{AEF74326-61B7-4BA2-8F56-1F659679A550}" type="slidenum">
              <a:rPr lang="en-GB" altLang="da-DK"/>
              <a:pPr/>
              <a:t>‹nr.›</a:t>
            </a:fld>
            <a:endParaRPr lang="en-GB" altLang="da-DK"/>
          </a:p>
        </p:txBody>
      </p:sp>
    </p:spTree>
    <p:extLst>
      <p:ext uri="{BB962C8B-B14F-4D97-AF65-F5344CB8AC3E}">
        <p14:creationId xmlns:p14="http://schemas.microsoft.com/office/powerpoint/2010/main" val="38229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idx="10"/>
          </p:nvPr>
        </p:nvSpPr>
        <p:spPr/>
        <p:txBody>
          <a:bodyPr/>
          <a:lstStyle>
            <a:lvl1pPr>
              <a:defRPr/>
            </a:lvl1pPr>
          </a:lstStyle>
          <a:p>
            <a:endParaRPr lang="en-GB" altLang="da-DK"/>
          </a:p>
        </p:txBody>
      </p:sp>
      <p:sp>
        <p:nvSpPr>
          <p:cNvPr id="5" name="Pladsholder til sidefod 4"/>
          <p:cNvSpPr>
            <a:spLocks noGrp="1"/>
          </p:cNvSpPr>
          <p:nvPr>
            <p:ph type="ftr" idx="11"/>
          </p:nvPr>
        </p:nvSpPr>
        <p:spPr/>
        <p:txBody>
          <a:bodyPr/>
          <a:lstStyle>
            <a:lvl1pPr>
              <a:defRPr/>
            </a:lvl1pPr>
          </a:lstStyle>
          <a:p>
            <a:endParaRPr lang="en-GB" altLang="da-DK"/>
          </a:p>
        </p:txBody>
      </p:sp>
      <p:sp>
        <p:nvSpPr>
          <p:cNvPr id="6" name="Pladsholder til diasnummer 5"/>
          <p:cNvSpPr>
            <a:spLocks noGrp="1"/>
          </p:cNvSpPr>
          <p:nvPr>
            <p:ph type="sldNum" idx="12"/>
          </p:nvPr>
        </p:nvSpPr>
        <p:spPr/>
        <p:txBody>
          <a:bodyPr/>
          <a:lstStyle>
            <a:lvl1pPr>
              <a:defRPr/>
            </a:lvl1pPr>
          </a:lstStyle>
          <a:p>
            <a:fld id="{F3C27780-F6E3-4767-A508-C63D07E42A39}" type="slidenum">
              <a:rPr lang="en-GB" altLang="da-DK"/>
              <a:pPr/>
              <a:t>‹nr.›</a:t>
            </a:fld>
            <a:endParaRPr lang="en-GB" altLang="da-DK"/>
          </a:p>
        </p:txBody>
      </p:sp>
    </p:spTree>
    <p:extLst>
      <p:ext uri="{BB962C8B-B14F-4D97-AF65-F5344CB8AC3E}">
        <p14:creationId xmlns:p14="http://schemas.microsoft.com/office/powerpoint/2010/main" val="253556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503238" y="1768475"/>
            <a:ext cx="4443412" cy="4957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5099050" y="1768475"/>
            <a:ext cx="4443413" cy="4957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idx="10"/>
          </p:nvPr>
        </p:nvSpPr>
        <p:spPr/>
        <p:txBody>
          <a:bodyPr/>
          <a:lstStyle>
            <a:lvl1pPr>
              <a:defRPr/>
            </a:lvl1pPr>
          </a:lstStyle>
          <a:p>
            <a:endParaRPr lang="en-GB" altLang="da-DK"/>
          </a:p>
        </p:txBody>
      </p:sp>
      <p:sp>
        <p:nvSpPr>
          <p:cNvPr id="6" name="Pladsholder til sidefod 5"/>
          <p:cNvSpPr>
            <a:spLocks noGrp="1"/>
          </p:cNvSpPr>
          <p:nvPr>
            <p:ph type="ftr" idx="11"/>
          </p:nvPr>
        </p:nvSpPr>
        <p:spPr/>
        <p:txBody>
          <a:bodyPr/>
          <a:lstStyle>
            <a:lvl1pPr>
              <a:defRPr/>
            </a:lvl1pPr>
          </a:lstStyle>
          <a:p>
            <a:endParaRPr lang="en-GB" altLang="da-DK"/>
          </a:p>
        </p:txBody>
      </p:sp>
      <p:sp>
        <p:nvSpPr>
          <p:cNvPr id="7" name="Pladsholder til diasnummer 6"/>
          <p:cNvSpPr>
            <a:spLocks noGrp="1"/>
          </p:cNvSpPr>
          <p:nvPr>
            <p:ph type="sldNum" idx="12"/>
          </p:nvPr>
        </p:nvSpPr>
        <p:spPr/>
        <p:txBody>
          <a:bodyPr/>
          <a:lstStyle>
            <a:lvl1pPr>
              <a:defRPr/>
            </a:lvl1pPr>
          </a:lstStyle>
          <a:p>
            <a:fld id="{74DA8437-1117-439F-933A-157318A01CF8}" type="slidenum">
              <a:rPr lang="en-GB" altLang="da-DK"/>
              <a:pPr/>
              <a:t>‹nr.›</a:t>
            </a:fld>
            <a:endParaRPr lang="en-GB" altLang="da-DK"/>
          </a:p>
        </p:txBody>
      </p:sp>
    </p:spTree>
    <p:extLst>
      <p:ext uri="{BB962C8B-B14F-4D97-AF65-F5344CB8AC3E}">
        <p14:creationId xmlns:p14="http://schemas.microsoft.com/office/powerpoint/2010/main" val="15968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idx="10"/>
          </p:nvPr>
        </p:nvSpPr>
        <p:spPr/>
        <p:txBody>
          <a:bodyPr/>
          <a:lstStyle>
            <a:lvl1pPr>
              <a:defRPr/>
            </a:lvl1pPr>
          </a:lstStyle>
          <a:p>
            <a:endParaRPr lang="en-GB" altLang="da-DK"/>
          </a:p>
        </p:txBody>
      </p:sp>
      <p:sp>
        <p:nvSpPr>
          <p:cNvPr id="8" name="Pladsholder til sidefod 7"/>
          <p:cNvSpPr>
            <a:spLocks noGrp="1"/>
          </p:cNvSpPr>
          <p:nvPr>
            <p:ph type="ftr" idx="11"/>
          </p:nvPr>
        </p:nvSpPr>
        <p:spPr/>
        <p:txBody>
          <a:bodyPr/>
          <a:lstStyle>
            <a:lvl1pPr>
              <a:defRPr/>
            </a:lvl1pPr>
          </a:lstStyle>
          <a:p>
            <a:endParaRPr lang="en-GB" altLang="da-DK"/>
          </a:p>
        </p:txBody>
      </p:sp>
      <p:sp>
        <p:nvSpPr>
          <p:cNvPr id="9" name="Pladsholder til diasnummer 8"/>
          <p:cNvSpPr>
            <a:spLocks noGrp="1"/>
          </p:cNvSpPr>
          <p:nvPr>
            <p:ph type="sldNum" idx="12"/>
          </p:nvPr>
        </p:nvSpPr>
        <p:spPr/>
        <p:txBody>
          <a:bodyPr/>
          <a:lstStyle>
            <a:lvl1pPr>
              <a:defRPr/>
            </a:lvl1pPr>
          </a:lstStyle>
          <a:p>
            <a:fld id="{FF6866AB-ACB7-4991-9F08-CF4E58968F86}" type="slidenum">
              <a:rPr lang="en-GB" altLang="da-DK"/>
              <a:pPr/>
              <a:t>‹nr.›</a:t>
            </a:fld>
            <a:endParaRPr lang="en-GB" altLang="da-DK"/>
          </a:p>
        </p:txBody>
      </p:sp>
    </p:spTree>
    <p:extLst>
      <p:ext uri="{BB962C8B-B14F-4D97-AF65-F5344CB8AC3E}">
        <p14:creationId xmlns:p14="http://schemas.microsoft.com/office/powerpoint/2010/main" val="3470262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idx="10"/>
          </p:nvPr>
        </p:nvSpPr>
        <p:spPr/>
        <p:txBody>
          <a:bodyPr/>
          <a:lstStyle>
            <a:lvl1pPr>
              <a:defRPr/>
            </a:lvl1pPr>
          </a:lstStyle>
          <a:p>
            <a:endParaRPr lang="en-GB" altLang="da-DK"/>
          </a:p>
        </p:txBody>
      </p:sp>
      <p:sp>
        <p:nvSpPr>
          <p:cNvPr id="4" name="Pladsholder til sidefod 3"/>
          <p:cNvSpPr>
            <a:spLocks noGrp="1"/>
          </p:cNvSpPr>
          <p:nvPr>
            <p:ph type="ftr" idx="11"/>
          </p:nvPr>
        </p:nvSpPr>
        <p:spPr/>
        <p:txBody>
          <a:bodyPr/>
          <a:lstStyle>
            <a:lvl1pPr>
              <a:defRPr/>
            </a:lvl1pPr>
          </a:lstStyle>
          <a:p>
            <a:endParaRPr lang="en-GB" altLang="da-DK"/>
          </a:p>
        </p:txBody>
      </p:sp>
      <p:sp>
        <p:nvSpPr>
          <p:cNvPr id="5" name="Pladsholder til diasnummer 4"/>
          <p:cNvSpPr>
            <a:spLocks noGrp="1"/>
          </p:cNvSpPr>
          <p:nvPr>
            <p:ph type="sldNum" idx="12"/>
          </p:nvPr>
        </p:nvSpPr>
        <p:spPr/>
        <p:txBody>
          <a:bodyPr/>
          <a:lstStyle>
            <a:lvl1pPr>
              <a:defRPr/>
            </a:lvl1pPr>
          </a:lstStyle>
          <a:p>
            <a:fld id="{1E55C4BE-132F-4818-8655-A87E331F333D}" type="slidenum">
              <a:rPr lang="en-GB" altLang="da-DK"/>
              <a:pPr/>
              <a:t>‹nr.›</a:t>
            </a:fld>
            <a:endParaRPr lang="en-GB" altLang="da-DK"/>
          </a:p>
        </p:txBody>
      </p:sp>
    </p:spTree>
    <p:extLst>
      <p:ext uri="{BB962C8B-B14F-4D97-AF65-F5344CB8AC3E}">
        <p14:creationId xmlns:p14="http://schemas.microsoft.com/office/powerpoint/2010/main" val="316947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idx="10"/>
          </p:nvPr>
        </p:nvSpPr>
        <p:spPr/>
        <p:txBody>
          <a:bodyPr/>
          <a:lstStyle>
            <a:lvl1pPr>
              <a:defRPr/>
            </a:lvl1pPr>
          </a:lstStyle>
          <a:p>
            <a:endParaRPr lang="en-GB" altLang="da-DK"/>
          </a:p>
        </p:txBody>
      </p:sp>
      <p:sp>
        <p:nvSpPr>
          <p:cNvPr id="3" name="Pladsholder til sidefod 2"/>
          <p:cNvSpPr>
            <a:spLocks noGrp="1"/>
          </p:cNvSpPr>
          <p:nvPr>
            <p:ph type="ftr" idx="11"/>
          </p:nvPr>
        </p:nvSpPr>
        <p:spPr/>
        <p:txBody>
          <a:bodyPr/>
          <a:lstStyle>
            <a:lvl1pPr>
              <a:defRPr/>
            </a:lvl1pPr>
          </a:lstStyle>
          <a:p>
            <a:endParaRPr lang="en-GB" altLang="da-DK"/>
          </a:p>
        </p:txBody>
      </p:sp>
      <p:sp>
        <p:nvSpPr>
          <p:cNvPr id="4" name="Pladsholder til diasnummer 3"/>
          <p:cNvSpPr>
            <a:spLocks noGrp="1"/>
          </p:cNvSpPr>
          <p:nvPr>
            <p:ph type="sldNum" idx="12"/>
          </p:nvPr>
        </p:nvSpPr>
        <p:spPr/>
        <p:txBody>
          <a:bodyPr/>
          <a:lstStyle>
            <a:lvl1pPr>
              <a:defRPr/>
            </a:lvl1pPr>
          </a:lstStyle>
          <a:p>
            <a:fld id="{CB306A7D-95BE-43CC-ADDE-0E67CC033269}" type="slidenum">
              <a:rPr lang="en-GB" altLang="da-DK"/>
              <a:pPr/>
              <a:t>‹nr.›</a:t>
            </a:fld>
            <a:endParaRPr lang="en-GB" altLang="da-DK"/>
          </a:p>
        </p:txBody>
      </p:sp>
    </p:spTree>
    <p:extLst>
      <p:ext uri="{BB962C8B-B14F-4D97-AF65-F5344CB8AC3E}">
        <p14:creationId xmlns:p14="http://schemas.microsoft.com/office/powerpoint/2010/main" val="100824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idx="10"/>
          </p:nvPr>
        </p:nvSpPr>
        <p:spPr/>
        <p:txBody>
          <a:bodyPr/>
          <a:lstStyle>
            <a:lvl1pPr>
              <a:defRPr/>
            </a:lvl1pPr>
          </a:lstStyle>
          <a:p>
            <a:endParaRPr lang="en-GB" altLang="da-DK"/>
          </a:p>
        </p:txBody>
      </p:sp>
      <p:sp>
        <p:nvSpPr>
          <p:cNvPr id="6" name="Pladsholder til sidefod 5"/>
          <p:cNvSpPr>
            <a:spLocks noGrp="1"/>
          </p:cNvSpPr>
          <p:nvPr>
            <p:ph type="ftr" idx="11"/>
          </p:nvPr>
        </p:nvSpPr>
        <p:spPr/>
        <p:txBody>
          <a:bodyPr/>
          <a:lstStyle>
            <a:lvl1pPr>
              <a:defRPr/>
            </a:lvl1pPr>
          </a:lstStyle>
          <a:p>
            <a:endParaRPr lang="en-GB" altLang="da-DK"/>
          </a:p>
        </p:txBody>
      </p:sp>
      <p:sp>
        <p:nvSpPr>
          <p:cNvPr id="7" name="Pladsholder til diasnummer 6"/>
          <p:cNvSpPr>
            <a:spLocks noGrp="1"/>
          </p:cNvSpPr>
          <p:nvPr>
            <p:ph type="sldNum" idx="12"/>
          </p:nvPr>
        </p:nvSpPr>
        <p:spPr/>
        <p:txBody>
          <a:bodyPr/>
          <a:lstStyle>
            <a:lvl1pPr>
              <a:defRPr/>
            </a:lvl1pPr>
          </a:lstStyle>
          <a:p>
            <a:fld id="{0A0E8AAA-8208-4626-B104-7CB300CB1535}" type="slidenum">
              <a:rPr lang="en-GB" altLang="da-DK"/>
              <a:pPr/>
              <a:t>‹nr.›</a:t>
            </a:fld>
            <a:endParaRPr lang="en-GB" altLang="da-DK"/>
          </a:p>
        </p:txBody>
      </p:sp>
    </p:spTree>
    <p:extLst>
      <p:ext uri="{BB962C8B-B14F-4D97-AF65-F5344CB8AC3E}">
        <p14:creationId xmlns:p14="http://schemas.microsoft.com/office/powerpoint/2010/main" val="2621943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idx="10"/>
          </p:nvPr>
        </p:nvSpPr>
        <p:spPr/>
        <p:txBody>
          <a:bodyPr/>
          <a:lstStyle>
            <a:lvl1pPr>
              <a:defRPr/>
            </a:lvl1pPr>
          </a:lstStyle>
          <a:p>
            <a:endParaRPr lang="en-GB" altLang="da-DK"/>
          </a:p>
        </p:txBody>
      </p:sp>
      <p:sp>
        <p:nvSpPr>
          <p:cNvPr id="6" name="Pladsholder til sidefod 5"/>
          <p:cNvSpPr>
            <a:spLocks noGrp="1"/>
          </p:cNvSpPr>
          <p:nvPr>
            <p:ph type="ftr" idx="11"/>
          </p:nvPr>
        </p:nvSpPr>
        <p:spPr/>
        <p:txBody>
          <a:bodyPr/>
          <a:lstStyle>
            <a:lvl1pPr>
              <a:defRPr/>
            </a:lvl1pPr>
          </a:lstStyle>
          <a:p>
            <a:endParaRPr lang="en-GB" altLang="da-DK"/>
          </a:p>
        </p:txBody>
      </p:sp>
      <p:sp>
        <p:nvSpPr>
          <p:cNvPr id="7" name="Pladsholder til diasnummer 6"/>
          <p:cNvSpPr>
            <a:spLocks noGrp="1"/>
          </p:cNvSpPr>
          <p:nvPr>
            <p:ph type="sldNum" idx="12"/>
          </p:nvPr>
        </p:nvSpPr>
        <p:spPr/>
        <p:txBody>
          <a:bodyPr/>
          <a:lstStyle>
            <a:lvl1pPr>
              <a:defRPr/>
            </a:lvl1pPr>
          </a:lstStyle>
          <a:p>
            <a:fld id="{FEEB5AD3-8C30-4AD7-BAF1-EF0CB207D156}" type="slidenum">
              <a:rPr lang="en-GB" altLang="da-DK"/>
              <a:pPr/>
              <a:t>‹nr.›</a:t>
            </a:fld>
            <a:endParaRPr lang="en-GB" altLang="da-DK"/>
          </a:p>
        </p:txBody>
      </p:sp>
    </p:spTree>
    <p:extLst>
      <p:ext uri="{BB962C8B-B14F-4D97-AF65-F5344CB8AC3E}">
        <p14:creationId xmlns:p14="http://schemas.microsoft.com/office/powerpoint/2010/main" val="2878886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39225" cy="123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da-DK" smtClean="0"/>
              <a:t>Klik for at redigere titeltekstens format</a:t>
            </a:r>
          </a:p>
        </p:txBody>
      </p:sp>
      <p:sp>
        <p:nvSpPr>
          <p:cNvPr id="1026" name="Rectangle 2"/>
          <p:cNvSpPr>
            <a:spLocks noGrp="1" noChangeArrowheads="1"/>
          </p:cNvSpPr>
          <p:nvPr>
            <p:ph type="body" idx="1"/>
          </p:nvPr>
        </p:nvSpPr>
        <p:spPr bwMode="auto">
          <a:xfrm>
            <a:off x="503238" y="1768475"/>
            <a:ext cx="9039225" cy="4957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da-DK" smtClean="0"/>
              <a:t>Klik for at redigere dispositionstekstens format</a:t>
            </a:r>
          </a:p>
          <a:p>
            <a:pPr lvl="1"/>
            <a:r>
              <a:rPr lang="en-GB" altLang="da-DK" smtClean="0"/>
              <a:t>Andet dispositionsniveau</a:t>
            </a:r>
          </a:p>
          <a:p>
            <a:pPr lvl="2"/>
            <a:r>
              <a:rPr lang="en-GB" altLang="da-DK" smtClean="0"/>
              <a:t>Tredje dispositionsniveau</a:t>
            </a:r>
          </a:p>
          <a:p>
            <a:pPr lvl="3"/>
            <a:r>
              <a:rPr lang="en-GB" altLang="da-DK" smtClean="0"/>
              <a:t>Fjerde dispositionsniveau</a:t>
            </a:r>
          </a:p>
          <a:p>
            <a:pPr lvl="4"/>
            <a:r>
              <a:rPr lang="en-GB" altLang="da-DK" smtClean="0"/>
              <a:t>Femte dispositionsniveau</a:t>
            </a:r>
          </a:p>
          <a:p>
            <a:pPr lvl="4"/>
            <a:r>
              <a:rPr lang="en-GB" altLang="da-DK" smtClean="0"/>
              <a:t>Sjette dispositionsniveau</a:t>
            </a:r>
          </a:p>
          <a:p>
            <a:pPr lvl="4"/>
            <a:r>
              <a:rPr lang="en-GB" altLang="da-DK" smtClean="0"/>
              <a:t>Syvende dispositionsniveau</a:t>
            </a:r>
          </a:p>
          <a:p>
            <a:pPr lvl="4"/>
            <a:r>
              <a:rPr lang="en-GB" altLang="da-DK" smtClean="0"/>
              <a:t>Ottende dispositionsniveau</a:t>
            </a:r>
          </a:p>
          <a:p>
            <a:pPr lvl="4"/>
            <a:r>
              <a:rPr lang="en-GB" altLang="da-DK" smtClean="0"/>
              <a:t>Niende dispositionsniveau</a:t>
            </a:r>
          </a:p>
        </p:txBody>
      </p:sp>
      <p:sp>
        <p:nvSpPr>
          <p:cNvPr id="1027" name="Rectangle 3"/>
          <p:cNvSpPr>
            <a:spLocks noGrp="1" noChangeArrowheads="1"/>
          </p:cNvSpPr>
          <p:nvPr>
            <p:ph type="dt"/>
          </p:nvPr>
        </p:nvSpPr>
        <p:spPr bwMode="auto">
          <a:xfrm>
            <a:off x="503238" y="6886575"/>
            <a:ext cx="231616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en-GB" altLang="da-DK"/>
          </a:p>
        </p:txBody>
      </p:sp>
      <p:sp>
        <p:nvSpPr>
          <p:cNvPr id="1028" name="Rectangle 4"/>
          <p:cNvSpPr>
            <a:spLocks noGrp="1" noChangeArrowheads="1"/>
          </p:cNvSpPr>
          <p:nvPr>
            <p:ph type="ftr"/>
          </p:nvPr>
        </p:nvSpPr>
        <p:spPr bwMode="auto">
          <a:xfrm>
            <a:off x="3448050" y="6886575"/>
            <a:ext cx="3163888"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en-GB" altLang="da-DK"/>
          </a:p>
        </p:txBody>
      </p:sp>
      <p:sp>
        <p:nvSpPr>
          <p:cNvPr id="1029" name="Rectangle 5"/>
          <p:cNvSpPr>
            <a:spLocks noGrp="1" noChangeArrowheads="1"/>
          </p:cNvSpPr>
          <p:nvPr>
            <p:ph type="sldNum"/>
          </p:nvPr>
        </p:nvSpPr>
        <p:spPr bwMode="auto">
          <a:xfrm>
            <a:off x="7227888" y="6886575"/>
            <a:ext cx="231616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0EA934D7-B6D0-452C-8526-C6C206DE3DB7}" type="slidenum">
              <a:rPr lang="en-GB" altLang="da-DK"/>
              <a:pPr/>
              <a:t>‹nr.›</a:t>
            </a:fld>
            <a:endParaRPr lang="en-GB" altLang="da-DK"/>
          </a:p>
        </p:txBody>
      </p:sp>
      <p:sp>
        <p:nvSpPr>
          <p:cNvPr id="1030" name="Text Box 6"/>
          <p:cNvSpPr txBox="1">
            <a:spLocks noChangeArrowheads="1"/>
          </p:cNvSpPr>
          <p:nvPr/>
        </p:nvSpPr>
        <p:spPr bwMode="auto">
          <a:xfrm rot="5400000">
            <a:off x="5309393" y="4729957"/>
            <a:ext cx="90725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79125" algn="l"/>
                <a:tab pos="10780713" algn="l"/>
              </a:tabLst>
              <a:defRPr>
                <a:solidFill>
                  <a:srgbClr val="000000"/>
                </a:solidFill>
                <a:latin typeface="Arial" charset="0"/>
                <a:ea typeface="MS Gothic" charset="-128"/>
              </a:defRPr>
            </a:lvl1pPr>
            <a:lvl2pPr>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79125" algn="l"/>
                <a:tab pos="10780713" algn="l"/>
              </a:tabLst>
              <a:defRPr>
                <a:solidFill>
                  <a:srgbClr val="000000"/>
                </a:solidFill>
                <a:latin typeface="Arial" charset="0"/>
                <a:ea typeface="MS Gothic" charset="-128"/>
              </a:defRPr>
            </a:lvl2pPr>
            <a:lvl3pPr>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79125" algn="l"/>
                <a:tab pos="10780713" algn="l"/>
              </a:tabLst>
              <a:defRPr>
                <a:solidFill>
                  <a:srgbClr val="000000"/>
                </a:solidFill>
                <a:latin typeface="Arial" charset="0"/>
                <a:ea typeface="MS Gothic" charset="-128"/>
              </a:defRPr>
            </a:lvl3pPr>
            <a:lvl4pPr>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79125" algn="l"/>
                <a:tab pos="10780713" algn="l"/>
              </a:tabLst>
              <a:defRPr>
                <a:solidFill>
                  <a:srgbClr val="000000"/>
                </a:solidFill>
                <a:latin typeface="Arial" charset="0"/>
                <a:ea typeface="MS Gothic" charset="-128"/>
              </a:defRPr>
            </a:lvl4pPr>
            <a:lvl5pPr>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79125" algn="l"/>
                <a:tab pos="1078071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79125" algn="l"/>
                <a:tab pos="1078071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79125" algn="l"/>
                <a:tab pos="1078071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79125" algn="l"/>
                <a:tab pos="1078071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79125" algn="l"/>
                <a:tab pos="10780713" algn="l"/>
              </a:tabLst>
              <a:defRPr>
                <a:solidFill>
                  <a:srgbClr val="000000"/>
                </a:solidFill>
                <a:latin typeface="Arial" charset="0"/>
                <a:ea typeface="MS Gothic" charset="-128"/>
              </a:defRPr>
            </a:lvl9pPr>
          </a:lstStyle>
          <a:p>
            <a:pPr>
              <a:buClrTx/>
              <a:buFontTx/>
              <a:buNone/>
            </a:pPr>
            <a:r>
              <a:rPr lang="da-DK" altLang="da-DK" sz="1200"/>
              <a:t>Romerbrevet v. Rolf W. Jørgensen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2pPr>
      <a:lvl3pPr marL="11430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3pPr>
      <a:lvl4pPr marL="16002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4pPr>
      <a:lvl5pPr marL="20574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5pPr>
      <a:lvl6pPr marL="25146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6pPr>
      <a:lvl7pPr marL="29718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7pPr>
      <a:lvl8pPr marL="34290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8pPr>
      <a:lvl9pPr marL="38862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9pPr>
    </p:titleStyle>
    <p:bodyStyle>
      <a:lvl1pPr marL="342900" indent="-342900" algn="l" defTabSz="449263" rtl="0" fontAlgn="base" hangingPunct="0">
        <a:lnSpc>
          <a:spcPct val="87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87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87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87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87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87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87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87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87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a-DK"/>
          </a:p>
        </p:txBody>
      </p:sp>
      <p:sp>
        <p:nvSpPr>
          <p:cNvPr id="3" name="Undertitel 2"/>
          <p:cNvSpPr>
            <a:spLocks noGrp="1"/>
          </p:cNvSpPr>
          <p:nvPr>
            <p:ph type="subTitle" idx="1"/>
          </p:nvPr>
        </p:nvSpPr>
        <p:spPr/>
        <p:txBody>
          <a:bodyPr/>
          <a:lstStyle/>
          <a:p>
            <a:endParaRPr lang="da-DK"/>
          </a:p>
        </p:txBody>
      </p:sp>
    </p:spTree>
    <p:extLst>
      <p:ext uri="{BB962C8B-B14F-4D97-AF65-F5344CB8AC3E}">
        <p14:creationId xmlns:p14="http://schemas.microsoft.com/office/powerpoint/2010/main" val="196509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body"/>
          </p:nvPr>
        </p:nvSpPr>
        <p:spPr>
          <a:xfrm>
            <a:off x="503238" y="676275"/>
            <a:ext cx="9040812" cy="6307138"/>
          </a:xfrm>
          <a:ln/>
        </p:spPr>
        <p:txBody>
          <a:bodyPr anchor="t"/>
          <a:lstStyle/>
          <a:p>
            <a:pPr marL="342900" indent="-341313" algn="l">
              <a:spcAft>
                <a:spcPts val="1425"/>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400" u="sng" dirty="0"/>
              <a:t>Mandag d.3.august 2015 kl. </a:t>
            </a:r>
            <a:r>
              <a:rPr lang="da-DK" altLang="da-DK" sz="2400" u="sng" dirty="0" err="1"/>
              <a:t>ca</a:t>
            </a:r>
            <a:r>
              <a:rPr lang="da-DK" altLang="da-DK" sz="2400" u="sng" dirty="0"/>
              <a:t> 09:50</a:t>
            </a:r>
          </a:p>
          <a:p>
            <a:pPr marL="342900" indent="-341313" algn="l">
              <a:spcAft>
                <a:spcPts val="1425"/>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400" dirty="0"/>
              <a:t>"Mit barn vend om se ej på denne verden. Se på mig. Tiden er kort før mit komme. Giv dit liv, din tid, dine prioriteter over til mig. </a:t>
            </a:r>
          </a:p>
          <a:p>
            <a:pPr marL="342900" indent="-341313" algn="l">
              <a:spcAft>
                <a:spcPts val="1425"/>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400" dirty="0"/>
              <a:t>Kom til mig - jeg vil ikke støde ham bort som kommer til mig. Kom til mig der er nåde at finde. Kom til mig der er frelse at finde. </a:t>
            </a:r>
          </a:p>
          <a:p>
            <a:pPr marL="342900" indent="-341313" algn="l">
              <a:spcAft>
                <a:spcPts val="1425"/>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400" dirty="0"/>
              <a:t>Mit barn lad dig ikke sløves. Du må arbejde mens der er lys endnu. Høsten er stor. Lad dig bruge med de evner og det kald jeg har givet dig.  Vær ikke bange når du skal fortælle om min frelse. Vær ikke drevet af frygt. Vær drevet af min ånd. </a:t>
            </a:r>
          </a:p>
          <a:p>
            <a:pPr marL="342900" indent="-341313" algn="l">
              <a:spcAft>
                <a:spcPts val="1425"/>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400" dirty="0"/>
              <a:t>Lad dig ikke fylde af denne verdens tomme glæder. Lad dig ikke forføre. Du tilhører jo mig. Lad mig ransage dit hjerte. Hold intet skjult thi jeg kender hjerterne. Lad dig ikke slumre ind af sjælefjenden som bringer forfald ind. Lad ham ikke hviske løgn ind i dine tanker. Han er løgnens far. </a:t>
            </a:r>
          </a:p>
          <a:p>
            <a:pPr marL="342900" indent="-341313" algn="l">
              <a:spcAft>
                <a:spcPts val="1425"/>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400" dirty="0"/>
              <a:t>Jeg er sandheden og sandheden sætter fri. Lev  derfor i frihed. Gå frimodigt når jeg siger gå. Tal mine ord frimodigt når jeg siger tal. Frygt ikke, Jeg er Herren."</a:t>
            </a:r>
          </a:p>
        </p:txBody>
      </p:sp>
      <p:sp>
        <p:nvSpPr>
          <p:cNvPr id="11266" name="AutoShape 2"/>
          <p:cNvSpPr>
            <a:spLocks noChangeArrowheads="1"/>
          </p:cNvSpPr>
          <p:nvPr/>
        </p:nvSpPr>
        <p:spPr bwMode="auto">
          <a:xfrm>
            <a:off x="9720263" y="215900"/>
            <a:ext cx="360362" cy="2663825"/>
          </a:xfrm>
          <a:prstGeom prst="roundRect">
            <a:avLst>
              <a:gd name="adj" fmla="val 440"/>
            </a:avLst>
          </a:prstGeom>
          <a:solidFill>
            <a:srgbClr val="FFFFFF"/>
          </a:solidFill>
          <a:ln w="9525" cap="flat">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04838" y="884238"/>
            <a:ext cx="9043987" cy="6018212"/>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5400" dirty="0"/>
              <a:t>Romerbrevet 8,17-39</a:t>
            </a:r>
            <a:r>
              <a:rPr lang="da-DK" altLang="da-DK" sz="7200" dirty="0"/>
              <a:t/>
            </a:r>
            <a:br>
              <a:rPr lang="da-DK" altLang="da-DK" sz="7200" dirty="0"/>
            </a:br>
            <a:r>
              <a:rPr lang="da-DK" altLang="da-DK" sz="7200" b="1" dirty="0">
                <a:effectLst>
                  <a:outerShdw blurRad="38100" dist="38100" dir="2700000" algn="tl">
                    <a:srgbClr val="C0C0C0"/>
                  </a:outerShdw>
                </a:effectLst>
              </a:rPr>
              <a:t/>
            </a:r>
            <a:br>
              <a:rPr lang="da-DK" altLang="da-DK" sz="7200" b="1" dirty="0">
                <a:effectLst>
                  <a:outerShdw blurRad="38100" dist="38100" dir="2700000" algn="tl">
                    <a:srgbClr val="C0C0C0"/>
                  </a:outerShdw>
                </a:effectLst>
              </a:rPr>
            </a:br>
            <a:r>
              <a:rPr lang="da-DK" altLang="da-DK" sz="7200" b="1" dirty="0">
                <a:effectLst>
                  <a:outerShdw blurRad="38100" dist="38100" dir="2700000" algn="tl">
                    <a:srgbClr val="C0C0C0"/>
                  </a:outerShdw>
                </a:effectLst>
              </a:rPr>
              <a:t>De herliges lidelser er nåde</a:t>
            </a:r>
            <a:br>
              <a:rPr lang="da-DK" altLang="da-DK" sz="7200" b="1" dirty="0">
                <a:effectLst>
                  <a:outerShdw blurRad="38100" dist="38100" dir="2700000" algn="tl">
                    <a:srgbClr val="C0C0C0"/>
                  </a:outerShdw>
                </a:effectLst>
              </a:rPr>
            </a:br>
            <a:r>
              <a:rPr lang="da-DK" altLang="da-DK" sz="7200" b="1" dirty="0">
                <a:effectLst>
                  <a:outerShdw blurRad="38100" dist="38100" dir="2700000" algn="tl">
                    <a:srgbClr val="C0C0C0"/>
                  </a:outerShdw>
                </a:effectLst>
              </a:rPr>
              <a:t/>
            </a:r>
            <a:br>
              <a:rPr lang="da-DK" altLang="da-DK" sz="7200" b="1" dirty="0">
                <a:effectLst>
                  <a:outerShdw blurRad="38100" dist="38100" dir="2700000" algn="tl">
                    <a:srgbClr val="C0C0C0"/>
                  </a:outerShdw>
                </a:effectLst>
              </a:rPr>
            </a:br>
            <a:r>
              <a:rPr lang="da-DK" altLang="da-DK" sz="2000" dirty="0"/>
              <a:t>Søndag, den 9. august 2015</a:t>
            </a:r>
            <a:br>
              <a:rPr lang="da-DK" altLang="da-DK" sz="2000" dirty="0"/>
            </a:br>
            <a:r>
              <a:rPr lang="da-DK" altLang="da-DK" sz="2000" dirty="0"/>
              <a:t>Aalborg Frimenighed</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61450" cy="12525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3 elementer i frelsen  </a:t>
            </a:r>
          </a:p>
        </p:txBody>
      </p:sp>
      <p:sp>
        <p:nvSpPr>
          <p:cNvPr id="4098" name="Rectangle 2"/>
          <p:cNvSpPr>
            <a:spLocks noGrp="1" noChangeArrowheads="1"/>
          </p:cNvSpPr>
          <p:nvPr>
            <p:ph type="body" idx="1"/>
          </p:nvPr>
        </p:nvSpPr>
        <p:spPr>
          <a:xfrm>
            <a:off x="503238" y="1371600"/>
            <a:ext cx="9061450" cy="5873750"/>
          </a:xfrm>
          <a:ln/>
        </p:spPr>
        <p:txBody>
          <a:bodyPr/>
          <a:lstStyle/>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3600">
                <a:latin typeface="Calibri" pitchFamily="32" charset="0"/>
              </a:rPr>
              <a:t>Retfærdighed – Rom 3,21f</a:t>
            </a:r>
          </a:p>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3600">
                <a:latin typeface="Calibri" pitchFamily="32" charset="0"/>
              </a:rPr>
              <a:t>Hellighed – Rom 6,15-23</a:t>
            </a:r>
          </a:p>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3600">
                <a:latin typeface="Calibri" pitchFamily="32" charset="0"/>
              </a:rPr>
              <a:t>Herlighed – Rom 8,18-23</a:t>
            </a:r>
          </a:p>
        </p:txBody>
      </p:sp>
      <p:grpSp>
        <p:nvGrpSpPr>
          <p:cNvPr id="4099" name="Group 3"/>
          <p:cNvGrpSpPr>
            <a:grpSpLocks/>
          </p:cNvGrpSpPr>
          <p:nvPr/>
        </p:nvGrpSpPr>
        <p:grpSpPr bwMode="auto">
          <a:xfrm>
            <a:off x="503238" y="3562350"/>
            <a:ext cx="8928100" cy="2987675"/>
            <a:chOff x="317" y="2244"/>
            <a:chExt cx="5624" cy="1882"/>
          </a:xfrm>
        </p:grpSpPr>
        <p:sp>
          <p:nvSpPr>
            <p:cNvPr id="4100" name="Line 4"/>
            <p:cNvSpPr>
              <a:spLocks noChangeShapeType="1"/>
            </p:cNvSpPr>
            <p:nvPr/>
          </p:nvSpPr>
          <p:spPr bwMode="auto">
            <a:xfrm flipV="1">
              <a:off x="907" y="3854"/>
              <a:ext cx="5033" cy="46"/>
            </a:xfrm>
            <a:prstGeom prst="line">
              <a:avLst/>
            </a:prstGeom>
            <a:noFill/>
            <a:ln w="108000" cap="flat">
              <a:solidFill>
                <a:srgbClr val="C5000B"/>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a-DK"/>
            </a:p>
          </p:txBody>
        </p:sp>
        <p:sp>
          <p:nvSpPr>
            <p:cNvPr id="4101" name="Line 5"/>
            <p:cNvSpPr>
              <a:spLocks noChangeShapeType="1"/>
            </p:cNvSpPr>
            <p:nvPr/>
          </p:nvSpPr>
          <p:spPr bwMode="auto">
            <a:xfrm>
              <a:off x="317" y="3900"/>
              <a:ext cx="635" cy="0"/>
            </a:xfrm>
            <a:prstGeom prst="line">
              <a:avLst/>
            </a:prstGeom>
            <a:noFill/>
            <a:ln w="72000" cap="flat">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a-DK"/>
            </a:p>
          </p:txBody>
        </p:sp>
        <p:sp>
          <p:nvSpPr>
            <p:cNvPr id="4102" name="Line 6"/>
            <p:cNvSpPr>
              <a:spLocks noChangeShapeType="1"/>
            </p:cNvSpPr>
            <p:nvPr/>
          </p:nvSpPr>
          <p:spPr bwMode="auto">
            <a:xfrm>
              <a:off x="907" y="3719"/>
              <a:ext cx="0" cy="407"/>
            </a:xfrm>
            <a:prstGeom prst="line">
              <a:avLst/>
            </a:prstGeom>
            <a:noFill/>
            <a:ln w="72000" cap="flat">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a-DK"/>
            </a:p>
          </p:txBody>
        </p:sp>
        <p:sp>
          <p:nvSpPr>
            <p:cNvPr id="4103" name="Text Box 7"/>
            <p:cNvSpPr txBox="1">
              <a:spLocks noChangeArrowheads="1"/>
            </p:cNvSpPr>
            <p:nvPr/>
          </p:nvSpPr>
          <p:spPr bwMode="auto">
            <a:xfrm rot="18060000">
              <a:off x="477" y="2962"/>
              <a:ext cx="1618" cy="2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200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6000" tIns="81000" rIns="126000" bIns="81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9pPr>
            </a:lstStyle>
            <a:p>
              <a:r>
                <a:rPr lang="da-DK" altLang="da-DK" sz="2200" b="1"/>
                <a:t>Retfærdiggørelse</a:t>
              </a:r>
            </a:p>
          </p:txBody>
        </p:sp>
        <p:sp>
          <p:nvSpPr>
            <p:cNvPr id="4104" name="Text Box 8"/>
            <p:cNvSpPr txBox="1">
              <a:spLocks noChangeArrowheads="1"/>
            </p:cNvSpPr>
            <p:nvPr/>
          </p:nvSpPr>
          <p:spPr bwMode="auto">
            <a:xfrm rot="18060000">
              <a:off x="4129" y="2872"/>
              <a:ext cx="1618" cy="2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200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6000" tIns="81000" rIns="126000" bIns="81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9pPr>
            </a:lstStyle>
            <a:p>
              <a:r>
                <a:rPr lang="da-DK" altLang="da-DK" sz="2200" b="1"/>
                <a:t>Herliggørelse</a:t>
              </a:r>
            </a:p>
          </p:txBody>
        </p:sp>
        <p:sp>
          <p:nvSpPr>
            <p:cNvPr id="4105" name="Line 9"/>
            <p:cNvSpPr>
              <a:spLocks noChangeShapeType="1"/>
            </p:cNvSpPr>
            <p:nvPr/>
          </p:nvSpPr>
          <p:spPr bwMode="auto">
            <a:xfrm>
              <a:off x="4626" y="3674"/>
              <a:ext cx="0" cy="407"/>
            </a:xfrm>
            <a:prstGeom prst="line">
              <a:avLst/>
            </a:prstGeom>
            <a:noFill/>
            <a:ln w="72000" cap="flat">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a-DK"/>
            </a:p>
          </p:txBody>
        </p:sp>
        <p:sp>
          <p:nvSpPr>
            <p:cNvPr id="4106" name="Line 10"/>
            <p:cNvSpPr>
              <a:spLocks noChangeShapeType="1"/>
            </p:cNvSpPr>
            <p:nvPr/>
          </p:nvSpPr>
          <p:spPr bwMode="auto">
            <a:xfrm>
              <a:off x="907" y="3719"/>
              <a:ext cx="0" cy="407"/>
            </a:xfrm>
            <a:prstGeom prst="line">
              <a:avLst/>
            </a:prstGeom>
            <a:noFill/>
            <a:ln w="72000" cap="flat">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a-DK"/>
            </a:p>
          </p:txBody>
        </p:sp>
        <p:sp>
          <p:nvSpPr>
            <p:cNvPr id="4107" name="Text Box 11"/>
            <p:cNvSpPr txBox="1">
              <a:spLocks noChangeArrowheads="1"/>
            </p:cNvSpPr>
            <p:nvPr/>
          </p:nvSpPr>
          <p:spPr bwMode="auto">
            <a:xfrm rot="21540000">
              <a:off x="2010" y="3445"/>
              <a:ext cx="1618" cy="2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200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6000" tIns="81000" rIns="126000" bIns="81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9pPr>
            </a:lstStyle>
            <a:p>
              <a:r>
                <a:rPr lang="da-DK" altLang="da-DK" sz="2200" b="1"/>
                <a:t>Helliggørelse</a:t>
              </a:r>
            </a:p>
          </p:txBody>
        </p:sp>
        <p:sp>
          <p:nvSpPr>
            <p:cNvPr id="4108" name="AutoShape 12"/>
            <p:cNvSpPr>
              <a:spLocks noChangeArrowheads="1"/>
            </p:cNvSpPr>
            <p:nvPr/>
          </p:nvSpPr>
          <p:spPr bwMode="auto">
            <a:xfrm rot="21540000">
              <a:off x="907" y="3834"/>
              <a:ext cx="3717" cy="90"/>
            </a:xfrm>
            <a:prstGeom prst="roundRect">
              <a:avLst>
                <a:gd name="adj" fmla="val 1111"/>
              </a:avLst>
            </a:prstGeom>
            <a:gradFill rotWithShape="0">
              <a:gsLst>
                <a:gs pos="0">
                  <a:srgbClr val="FF0000"/>
                </a:gs>
                <a:gs pos="100000">
                  <a:srgbClr val="000000"/>
                </a:gs>
              </a:gsLst>
              <a:lin ang="10800000" scaled="1"/>
            </a:gradFill>
            <a:ln w="9525" cap="flat">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4109" name="AutoShape 13"/>
            <p:cNvSpPr>
              <a:spLocks noChangeArrowheads="1"/>
            </p:cNvSpPr>
            <p:nvPr/>
          </p:nvSpPr>
          <p:spPr bwMode="auto">
            <a:xfrm rot="21540000">
              <a:off x="4633" y="3726"/>
              <a:ext cx="765" cy="257"/>
            </a:xfrm>
            <a:prstGeom prst="roundRect">
              <a:avLst>
                <a:gd name="adj" fmla="val 384"/>
              </a:avLst>
            </a:prstGeom>
            <a:solidFill>
              <a:srgbClr val="C5000B"/>
            </a:solidFill>
            <a:ln>
              <a:noFill/>
            </a:ln>
            <a:effectLst/>
            <a:extLst>
              <a:ext uri="{91240B29-F687-4F45-9708-019B960494DF}">
                <a14:hiddenLine xmlns:a14="http://schemas.microsoft.com/office/drawing/2010/main" w="9525" cap="flat">
                  <a:solidFill>
                    <a:srgbClr val="333333"/>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gr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4098">
                                            <p:txEl>
                                              <p:pRg st="0" end="0"/>
                                            </p:txEl>
                                          </p:spTgt>
                                        </p:tgtEl>
                                        <p:attrNameLst>
                                          <p:attrName>style.visibility</p:attrName>
                                        </p:attrNameLst>
                                      </p:cBhvr>
                                      <p:to>
                                        <p:strVal val="visible"/>
                                      </p:to>
                                    </p:set>
                                    <p:anim calcmode="lin" valueType="num">
                                      <p:cBhvr additive="repl">
                                        <p:cTn id="7" dur="500" fill="hold"/>
                                        <p:tgtEl>
                                          <p:spTgt spid="4098">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4098">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4098">
                                            <p:txEl>
                                              <p:pRg st="1" end="1"/>
                                            </p:txEl>
                                          </p:spTgt>
                                        </p:tgtEl>
                                        <p:attrNameLst>
                                          <p:attrName>style.visibility</p:attrName>
                                        </p:attrNameLst>
                                      </p:cBhvr>
                                      <p:to>
                                        <p:strVal val="visible"/>
                                      </p:to>
                                    </p:set>
                                    <p:anim calcmode="lin" valueType="num">
                                      <p:cBhvr additive="repl">
                                        <p:cTn id="13" dur="500" fill="hold"/>
                                        <p:tgtEl>
                                          <p:spTgt spid="4098">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4098">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4098">
                                            <p:txEl>
                                              <p:pRg st="2" end="2"/>
                                            </p:txEl>
                                          </p:spTgt>
                                        </p:tgtEl>
                                        <p:attrNameLst>
                                          <p:attrName>style.visibility</p:attrName>
                                        </p:attrNameLst>
                                      </p:cBhvr>
                                      <p:to>
                                        <p:strVal val="visible"/>
                                      </p:to>
                                    </p:set>
                                    <p:anim calcmode="lin" valueType="num">
                                      <p:cBhvr additive="repl">
                                        <p:cTn id="19" dur="500" fill="hold"/>
                                        <p:tgtEl>
                                          <p:spTgt spid="4098">
                                            <p:txEl>
                                              <p:pRg st="2" end="2"/>
                                            </p:txEl>
                                          </p:spTgt>
                                        </p:tgtEl>
                                        <p:attrNameLst>
                                          <p:attrName>ppt_x</p:attrName>
                                        </p:attrNameLst>
                                      </p:cBhvr>
                                      <p:tavLst>
                                        <p:tav tm="100000">
                                          <p:val>
                                            <p:strVal val="#ppt_x"/>
                                          </p:val>
                                        </p:tav>
                                        <p:tav>
                                          <p:val>
                                            <p:strVal val="#ppt_x"/>
                                          </p:val>
                                        </p:tav>
                                      </p:tavLst>
                                    </p:anim>
                                    <p:anim calcmode="lin" valueType="num">
                                      <p:cBhvr additive="repl">
                                        <p:cTn id="20" dur="500" fill="hold"/>
                                        <p:tgtEl>
                                          <p:spTgt spid="4098">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additive="repl">
                                        <p:cTn id="24" dur="1" fill="hold">
                                          <p:stCondLst>
                                            <p:cond delay="0"/>
                                          </p:stCondLst>
                                        </p:cTn>
                                        <p:tgtEl>
                                          <p:spTgt spid="4099"/>
                                        </p:tgtEl>
                                        <p:attrNameLst>
                                          <p:attrName>style.visibility</p:attrName>
                                        </p:attrNameLst>
                                      </p:cBhvr>
                                      <p:to>
                                        <p:strVal val="visible"/>
                                      </p:to>
                                    </p:set>
                                    <p:animEffect transition="in" filter="wipe(down)">
                                      <p:cBhvr additive="repl">
                                        <p:cTn id="25"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01625"/>
            <a:ext cx="9061450" cy="12525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Helliggørelse</a:t>
            </a:r>
          </a:p>
        </p:txBody>
      </p:sp>
      <p:sp>
        <p:nvSpPr>
          <p:cNvPr id="5122" name="Rectangle 2"/>
          <p:cNvSpPr>
            <a:spLocks noGrp="1" noChangeArrowheads="1"/>
          </p:cNvSpPr>
          <p:nvPr>
            <p:ph type="body" idx="1"/>
          </p:nvPr>
        </p:nvSpPr>
        <p:spPr>
          <a:xfrm>
            <a:off x="369888" y="2114550"/>
            <a:ext cx="9061450" cy="4941888"/>
          </a:xfrm>
          <a:ln/>
        </p:spPr>
        <p:txBody>
          <a:bodyPr/>
          <a:lstStyle/>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a-DK" altLang="da-DK" sz="3600"/>
              <a:t>Viser sig som tjeneste for næsten - IKKE som efterligning af Kristus (imitatio Christi)</a:t>
            </a:r>
          </a:p>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da-DK" altLang="da-DK" sz="3600"/>
          </a:p>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a-DK" altLang="da-DK" sz="3600"/>
              <a:t>Men gennem EFTERFØLGELSE formes vi efter hans billede (conformitas Christi)</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5122">
                                            <p:txEl>
                                              <p:pRg st="0" end="0"/>
                                            </p:txEl>
                                          </p:spTgt>
                                        </p:tgtEl>
                                        <p:attrNameLst>
                                          <p:attrName>style.visibility</p:attrName>
                                        </p:attrNameLst>
                                      </p:cBhvr>
                                      <p:to>
                                        <p:strVal val="visible"/>
                                      </p:to>
                                    </p:set>
                                    <p:anim calcmode="lin" valueType="num">
                                      <p:cBhvr additive="repl">
                                        <p:cTn id="7" dur="500" fill="hold"/>
                                        <p:tgtEl>
                                          <p:spTgt spid="5122">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5122">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5122">
                                            <p:txEl>
                                              <p:pRg st="2" end="2"/>
                                            </p:txEl>
                                          </p:spTgt>
                                        </p:tgtEl>
                                        <p:attrNameLst>
                                          <p:attrName>style.visibility</p:attrName>
                                        </p:attrNameLst>
                                      </p:cBhvr>
                                      <p:to>
                                        <p:strVal val="visible"/>
                                      </p:to>
                                    </p:set>
                                    <p:anim calcmode="lin" valueType="num">
                                      <p:cBhvr additive="repl">
                                        <p:cTn id="13" dur="500" fill="hold"/>
                                        <p:tgtEl>
                                          <p:spTgt spid="5122">
                                            <p:txEl>
                                              <p:pRg st="2" end="2"/>
                                            </p:txEl>
                                          </p:spTgt>
                                        </p:tgtEl>
                                        <p:attrNameLst>
                                          <p:attrName>ppt_x</p:attrName>
                                        </p:attrNameLst>
                                      </p:cBhvr>
                                      <p:tavLst>
                                        <p:tav tm="100000">
                                          <p:val>
                                            <p:strVal val="#ppt_x"/>
                                          </p:val>
                                        </p:tav>
                                        <p:tav>
                                          <p:val>
                                            <p:strVal val="#ppt_x"/>
                                          </p:val>
                                        </p:tav>
                                      </p:tavLst>
                                    </p:anim>
                                    <p:anim calcmode="lin" valueType="num">
                                      <p:cBhvr additive="repl">
                                        <p:cTn id="14" dur="500" fill="hold"/>
                                        <p:tgtEl>
                                          <p:spTgt spid="5122">
                                            <p:txEl>
                                              <p:pRg st="2" end="2"/>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61450" cy="12525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Hellighed ~ at vores vilje bliver ét med Guds vilje</a:t>
            </a:r>
            <a:br>
              <a:rPr lang="da-DK" altLang="da-DK"/>
            </a:br>
            <a:r>
              <a:rPr lang="da-DK" altLang="da-DK" sz="1800"/>
              <a:t>Jesus siger: Min mad er at gøre hans vilje, som har sendt mig ...</a:t>
            </a:r>
            <a:r>
              <a:rPr lang="da-DK" altLang="da-DK"/>
              <a:t>  </a:t>
            </a:r>
          </a:p>
        </p:txBody>
      </p:sp>
      <p:sp>
        <p:nvSpPr>
          <p:cNvPr id="6146" name="Rectangle 2"/>
          <p:cNvSpPr>
            <a:spLocks noGrp="1" noChangeArrowheads="1"/>
          </p:cNvSpPr>
          <p:nvPr>
            <p:ph type="body" idx="1"/>
          </p:nvPr>
        </p:nvSpPr>
        <p:spPr>
          <a:xfrm>
            <a:off x="369888" y="2114550"/>
            <a:ext cx="9061450" cy="4941888"/>
          </a:xfrm>
          <a:ln/>
        </p:spPr>
        <p:txBody>
          <a:bodyPr/>
          <a:lstStyle/>
          <a:p>
            <a:pPr indent="-341313">
              <a:lnSpc>
                <a:spcPct val="20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3600"/>
              <a:t>1. Overgivelse</a:t>
            </a:r>
          </a:p>
          <a:p>
            <a:pPr indent="-341313">
              <a:lnSpc>
                <a:spcPct val="20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3600"/>
              <a:t>2. Forlade, Ophøre, Overlade, Afstå</a:t>
            </a:r>
          </a:p>
          <a:p>
            <a:pPr indent="-341313">
              <a:lnSpc>
                <a:spcPct val="20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3600"/>
              <a:t>3. Tilfredshed</a:t>
            </a:r>
          </a:p>
          <a:p>
            <a:pPr indent="-341313">
              <a:lnSpc>
                <a:spcPct val="20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3600"/>
              <a:t>4. Deltagelse</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anim calcmode="lin" valueType="num">
                                      <p:cBhvr additive="repl">
                                        <p:cTn id="7" dur="500" fill="hold"/>
                                        <p:tgtEl>
                                          <p:spTgt spid="6146">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6146">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6146">
                                            <p:txEl>
                                              <p:pRg st="1" end="1"/>
                                            </p:txEl>
                                          </p:spTgt>
                                        </p:tgtEl>
                                        <p:attrNameLst>
                                          <p:attrName>style.visibility</p:attrName>
                                        </p:attrNameLst>
                                      </p:cBhvr>
                                      <p:to>
                                        <p:strVal val="visible"/>
                                      </p:to>
                                    </p:set>
                                    <p:anim calcmode="lin" valueType="num">
                                      <p:cBhvr additive="repl">
                                        <p:cTn id="13" dur="500" fill="hold"/>
                                        <p:tgtEl>
                                          <p:spTgt spid="6146">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6146">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6146">
                                            <p:txEl>
                                              <p:pRg st="2" end="2"/>
                                            </p:txEl>
                                          </p:spTgt>
                                        </p:tgtEl>
                                        <p:attrNameLst>
                                          <p:attrName>style.visibility</p:attrName>
                                        </p:attrNameLst>
                                      </p:cBhvr>
                                      <p:to>
                                        <p:strVal val="visible"/>
                                      </p:to>
                                    </p:set>
                                    <p:anim calcmode="lin" valueType="num">
                                      <p:cBhvr additive="repl">
                                        <p:cTn id="19" dur="500" fill="hold"/>
                                        <p:tgtEl>
                                          <p:spTgt spid="6146">
                                            <p:txEl>
                                              <p:pRg st="2" end="2"/>
                                            </p:txEl>
                                          </p:spTgt>
                                        </p:tgtEl>
                                        <p:attrNameLst>
                                          <p:attrName>ppt_x</p:attrName>
                                        </p:attrNameLst>
                                      </p:cBhvr>
                                      <p:tavLst>
                                        <p:tav tm="100000">
                                          <p:val>
                                            <p:strVal val="#ppt_x"/>
                                          </p:val>
                                        </p:tav>
                                        <p:tav>
                                          <p:val>
                                            <p:strVal val="#ppt_x"/>
                                          </p:val>
                                        </p:tav>
                                      </p:tavLst>
                                    </p:anim>
                                    <p:anim calcmode="lin" valueType="num">
                                      <p:cBhvr additive="repl">
                                        <p:cTn id="20" dur="500" fill="hold"/>
                                        <p:tgtEl>
                                          <p:spTgt spid="6146">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6146">
                                            <p:txEl>
                                              <p:pRg st="3" end="3"/>
                                            </p:txEl>
                                          </p:spTgt>
                                        </p:tgtEl>
                                        <p:attrNameLst>
                                          <p:attrName>style.visibility</p:attrName>
                                        </p:attrNameLst>
                                      </p:cBhvr>
                                      <p:to>
                                        <p:strVal val="visible"/>
                                      </p:to>
                                    </p:set>
                                    <p:anim calcmode="lin" valueType="num">
                                      <p:cBhvr additive="repl">
                                        <p:cTn id="25" dur="500" fill="hold"/>
                                        <p:tgtEl>
                                          <p:spTgt spid="6146">
                                            <p:txEl>
                                              <p:pRg st="3" end="3"/>
                                            </p:txEl>
                                          </p:spTgt>
                                        </p:tgtEl>
                                        <p:attrNameLst>
                                          <p:attrName>ppt_x</p:attrName>
                                        </p:attrNameLst>
                                      </p:cBhvr>
                                      <p:tavLst>
                                        <p:tav tm="100000">
                                          <p:val>
                                            <p:strVal val="#ppt_x"/>
                                          </p:val>
                                        </p:tav>
                                        <p:tav>
                                          <p:val>
                                            <p:strVal val="#ppt_x"/>
                                          </p:val>
                                        </p:tav>
                                      </p:tavLst>
                                    </p:anim>
                                    <p:anim calcmode="lin" valueType="num">
                                      <p:cBhvr additive="repl">
                                        <p:cTn id="26" dur="500" fill="hold"/>
                                        <p:tgtEl>
                                          <p:spTgt spid="6146">
                                            <p:txEl>
                                              <p:pRg st="3" end="3"/>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61450" cy="12525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Herlighed / Herliggørelse  </a:t>
            </a:r>
          </a:p>
        </p:txBody>
      </p:sp>
      <p:sp>
        <p:nvSpPr>
          <p:cNvPr id="7170" name="Rectangle 2"/>
          <p:cNvSpPr>
            <a:spLocks noGrp="1" noChangeArrowheads="1"/>
          </p:cNvSpPr>
          <p:nvPr>
            <p:ph type="body" idx="1"/>
          </p:nvPr>
        </p:nvSpPr>
        <p:spPr>
          <a:xfrm>
            <a:off x="503238" y="1371600"/>
            <a:ext cx="9061450" cy="5873750"/>
          </a:xfrm>
          <a:ln/>
        </p:spPr>
        <p:txBody>
          <a:bodyPr/>
          <a:lstStyle/>
          <a:p>
            <a:pPr indent="-341313">
              <a:tabLst>
                <a:tab pos="42863" algn="l"/>
                <a:tab pos="342900" algn="l"/>
                <a:tab pos="568325" algn="l"/>
                <a:tab pos="881063" algn="l"/>
                <a:tab pos="1422400" algn="l"/>
                <a:tab pos="1962150" algn="l"/>
                <a:tab pos="2503488" algn="l"/>
                <a:tab pos="3043238" algn="l"/>
                <a:tab pos="3582988" algn="l"/>
                <a:tab pos="4124325" algn="l"/>
                <a:tab pos="4664075" algn="l"/>
                <a:tab pos="5203825" algn="l"/>
                <a:tab pos="5745163" algn="l"/>
                <a:tab pos="6284913" algn="l"/>
                <a:tab pos="6824663" algn="l"/>
                <a:tab pos="7366000" algn="l"/>
                <a:tab pos="7905750" algn="l"/>
                <a:tab pos="8445500" algn="l"/>
                <a:tab pos="8985250" algn="l"/>
              </a:tabLst>
            </a:pPr>
            <a:r>
              <a:rPr lang="en-US" altLang="da-DK" sz="2800" b="1">
                <a:latin typeface="Calibri" pitchFamily="32" charset="0"/>
              </a:rPr>
              <a:t>1 Pet 5,1:</a:t>
            </a:r>
            <a:r>
              <a:rPr lang="en-US" altLang="da-DK" sz="2800">
                <a:latin typeface="Calibri" pitchFamily="32" charset="0"/>
              </a:rPr>
              <a:t>  </a:t>
            </a:r>
          </a:p>
          <a:p>
            <a:pPr indent="-341313">
              <a:tabLst>
                <a:tab pos="42863" algn="l"/>
                <a:tab pos="342900" algn="l"/>
                <a:tab pos="568325" algn="l"/>
                <a:tab pos="881063" algn="l"/>
                <a:tab pos="1422400" algn="l"/>
                <a:tab pos="1962150" algn="l"/>
                <a:tab pos="2503488" algn="l"/>
                <a:tab pos="3043238" algn="l"/>
                <a:tab pos="3582988" algn="l"/>
                <a:tab pos="4124325" algn="l"/>
                <a:tab pos="4664075" algn="l"/>
                <a:tab pos="5203825" algn="l"/>
                <a:tab pos="5745163" algn="l"/>
                <a:tab pos="6284913" algn="l"/>
                <a:tab pos="6824663" algn="l"/>
                <a:tab pos="7366000" algn="l"/>
                <a:tab pos="7905750" algn="l"/>
                <a:tab pos="8445500" algn="l"/>
                <a:tab pos="8985250" algn="l"/>
              </a:tabLst>
            </a:pPr>
            <a:r>
              <a:rPr lang="en-US" altLang="da-DK" sz="2800">
                <a:latin typeface="Calibri" pitchFamily="32" charset="0"/>
              </a:rPr>
              <a:t> </a:t>
            </a:r>
            <a:r>
              <a:rPr lang="en-US" altLang="da-DK">
                <a:latin typeface="Calibri" pitchFamily="32" charset="0"/>
              </a:rPr>
              <a:t>Jeres ældste formaner jeg som medældste og som vidne om Kristi lidelser og som den, der </a:t>
            </a:r>
            <a:r>
              <a:rPr lang="en-US" altLang="da-DK" u="sng">
                <a:latin typeface="Calibri" pitchFamily="32" charset="0"/>
              </a:rPr>
              <a:t>har del i den herlighed</a:t>
            </a:r>
            <a:r>
              <a:rPr lang="en-US" altLang="da-DK">
                <a:latin typeface="Calibri" pitchFamily="32" charset="0"/>
              </a:rPr>
              <a:t>, som skal åbenbares. </a:t>
            </a:r>
          </a:p>
          <a:p>
            <a:pPr indent="-341313">
              <a:tabLst>
                <a:tab pos="42863" algn="l"/>
                <a:tab pos="342900" algn="l"/>
                <a:tab pos="568325" algn="l"/>
                <a:tab pos="881063" algn="l"/>
                <a:tab pos="1422400" algn="l"/>
                <a:tab pos="1962150" algn="l"/>
                <a:tab pos="2503488" algn="l"/>
                <a:tab pos="3043238" algn="l"/>
                <a:tab pos="3582988" algn="l"/>
                <a:tab pos="4124325" algn="l"/>
                <a:tab pos="4664075" algn="l"/>
                <a:tab pos="5203825" algn="l"/>
                <a:tab pos="5745163" algn="l"/>
                <a:tab pos="6284913" algn="l"/>
                <a:tab pos="6824663" algn="l"/>
                <a:tab pos="7366000" algn="l"/>
                <a:tab pos="7905750" algn="l"/>
                <a:tab pos="8445500" algn="l"/>
                <a:tab pos="8985250" algn="l"/>
              </a:tabLst>
            </a:pPr>
            <a:r>
              <a:rPr lang="en-US" altLang="da-DK" sz="2800" b="1">
                <a:latin typeface="Calibri" pitchFamily="32" charset="0"/>
              </a:rPr>
              <a:t>Jh 17,22:</a:t>
            </a:r>
            <a:r>
              <a:rPr lang="en-US" altLang="da-DK" b="1">
                <a:latin typeface="Calibri" pitchFamily="32" charset="0"/>
              </a:rPr>
              <a:t> </a:t>
            </a:r>
            <a:r>
              <a:rPr lang="en-US" altLang="da-DK">
                <a:latin typeface="Calibri" pitchFamily="32" charset="0"/>
              </a:rPr>
              <a:t>  </a:t>
            </a:r>
          </a:p>
          <a:p>
            <a:pPr indent="-341313">
              <a:tabLst>
                <a:tab pos="42863" algn="l"/>
                <a:tab pos="342900" algn="l"/>
                <a:tab pos="568325" algn="l"/>
                <a:tab pos="881063" algn="l"/>
                <a:tab pos="1422400" algn="l"/>
                <a:tab pos="1962150" algn="l"/>
                <a:tab pos="2503488" algn="l"/>
                <a:tab pos="3043238" algn="l"/>
                <a:tab pos="3582988" algn="l"/>
                <a:tab pos="4124325" algn="l"/>
                <a:tab pos="4664075" algn="l"/>
                <a:tab pos="5203825" algn="l"/>
                <a:tab pos="5745163" algn="l"/>
                <a:tab pos="6284913" algn="l"/>
                <a:tab pos="6824663" algn="l"/>
                <a:tab pos="7366000" algn="l"/>
                <a:tab pos="7905750" algn="l"/>
                <a:tab pos="8445500" algn="l"/>
                <a:tab pos="8985250" algn="l"/>
              </a:tabLst>
            </a:pPr>
            <a:r>
              <a:rPr lang="en-US" altLang="da-DK" u="sng">
                <a:latin typeface="Calibri" pitchFamily="32" charset="0"/>
              </a:rPr>
              <a:t>Den herlighed</a:t>
            </a:r>
            <a:r>
              <a:rPr lang="en-US" altLang="da-DK">
                <a:latin typeface="Calibri" pitchFamily="32" charset="0"/>
              </a:rPr>
              <a:t>, du har givet mig, </a:t>
            </a:r>
            <a:r>
              <a:rPr lang="en-US" altLang="da-DK" u="sng">
                <a:latin typeface="Calibri" pitchFamily="32" charset="0"/>
              </a:rPr>
              <a:t>har jeg givet dem</a:t>
            </a:r>
            <a:r>
              <a:rPr lang="en-US" altLang="da-DK">
                <a:latin typeface="Calibri" pitchFamily="32" charset="0"/>
              </a:rPr>
              <a:t>, for at de skal være ét, ligesom vi er ét.</a:t>
            </a:r>
          </a:p>
          <a:p>
            <a:pPr indent="-341313">
              <a:tabLst>
                <a:tab pos="42863" algn="l"/>
                <a:tab pos="342900" algn="l"/>
                <a:tab pos="568325" algn="l"/>
                <a:tab pos="881063" algn="l"/>
                <a:tab pos="1422400" algn="l"/>
                <a:tab pos="1962150" algn="l"/>
                <a:tab pos="2503488" algn="l"/>
                <a:tab pos="3043238" algn="l"/>
                <a:tab pos="3582988" algn="l"/>
                <a:tab pos="4124325" algn="l"/>
                <a:tab pos="4664075" algn="l"/>
                <a:tab pos="5203825" algn="l"/>
                <a:tab pos="5745163" algn="l"/>
                <a:tab pos="6284913" algn="l"/>
                <a:tab pos="6824663" algn="l"/>
                <a:tab pos="7366000" algn="l"/>
                <a:tab pos="7905750" algn="l"/>
                <a:tab pos="8445500" algn="l"/>
                <a:tab pos="8985250" algn="l"/>
              </a:tabLst>
            </a:pPr>
            <a:r>
              <a:rPr lang="en-US" altLang="da-DK" sz="2800" b="1">
                <a:latin typeface="Calibri" pitchFamily="32" charset="0"/>
              </a:rPr>
              <a:t>2 Kor 3,18:</a:t>
            </a:r>
          </a:p>
          <a:p>
            <a:pPr indent="-341313">
              <a:tabLst>
                <a:tab pos="42863" algn="l"/>
                <a:tab pos="342900" algn="l"/>
                <a:tab pos="568325" algn="l"/>
                <a:tab pos="881063" algn="l"/>
                <a:tab pos="1422400" algn="l"/>
                <a:tab pos="1962150" algn="l"/>
                <a:tab pos="2503488" algn="l"/>
                <a:tab pos="3043238" algn="l"/>
                <a:tab pos="3582988" algn="l"/>
                <a:tab pos="4124325" algn="l"/>
                <a:tab pos="4664075" algn="l"/>
                <a:tab pos="5203825" algn="l"/>
                <a:tab pos="5745163" algn="l"/>
                <a:tab pos="6284913" algn="l"/>
                <a:tab pos="6824663" algn="l"/>
                <a:tab pos="7366000" algn="l"/>
                <a:tab pos="7905750" algn="l"/>
                <a:tab pos="8445500" algn="l"/>
                <a:tab pos="8985250" algn="l"/>
              </a:tabLst>
            </a:pPr>
            <a:r>
              <a:rPr lang="en-US" altLang="da-DK">
                <a:latin typeface="Calibri" pitchFamily="32" charset="0"/>
              </a:rPr>
              <a:t>Og alle vi, som med utilsløret ansigt i et spejl skuer Herrens herlighed, forvandles efter det billede, vi skuer, fra herlighed til herlighed, sådan som det sker ved den Herre, som Ånden er.</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170">
                                            <p:txEl>
                                              <p:pRg st="0" end="0"/>
                                            </p:txEl>
                                          </p:spTgt>
                                        </p:tgtEl>
                                        <p:attrNameLst>
                                          <p:attrName>style.visibility</p:attrName>
                                        </p:attrNameLst>
                                      </p:cBhvr>
                                      <p:to>
                                        <p:strVal val="visible"/>
                                      </p:to>
                                    </p:set>
                                    <p:anim calcmode="lin" valueType="num">
                                      <p:cBhvr additive="repl">
                                        <p:cTn id="7" dur="500" fill="hold"/>
                                        <p:tgtEl>
                                          <p:spTgt spid="7170">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7170">
                                            <p:txEl>
                                              <p:pRg st="0" end="0"/>
                                            </p:txEl>
                                          </p:spTgt>
                                        </p:tgtEl>
                                        <p:attrNameLst>
                                          <p:attrName>ppt_y</p:attrName>
                                        </p:attrNameLst>
                                      </p:cBhvr>
                                      <p:tavLst>
                                        <p:tav tm="100000">
                                          <p:val>
                                            <p:strVal val="1+#ppt_h/2"/>
                                          </p:val>
                                        </p:tav>
                                        <p:tav>
                                          <p:val>
                                            <p:strVal val="#ppt_y"/>
                                          </p:val>
                                        </p:tav>
                                      </p:tavLst>
                                    </p:anim>
                                  </p:childTnLst>
                                </p:cTn>
                              </p:par>
                              <p:par>
                                <p:cTn id="9" presetID="2" presetClass="entr" presetSubtype="4" fill="hold" nodeType="withEffect">
                                  <p:stCondLst>
                                    <p:cond delay="0"/>
                                  </p:stCondLst>
                                  <p:childTnLst>
                                    <p:set>
                                      <p:cBhvr additive="repl">
                                        <p:cTn id="10" dur="1" fill="hold">
                                          <p:stCondLst>
                                            <p:cond delay="0"/>
                                          </p:stCondLst>
                                        </p:cTn>
                                        <p:tgtEl>
                                          <p:spTgt spid="7170">
                                            <p:txEl>
                                              <p:pRg st="1" end="1"/>
                                            </p:txEl>
                                          </p:spTgt>
                                        </p:tgtEl>
                                        <p:attrNameLst>
                                          <p:attrName>style.visibility</p:attrName>
                                        </p:attrNameLst>
                                      </p:cBhvr>
                                      <p:to>
                                        <p:strVal val="visible"/>
                                      </p:to>
                                    </p:set>
                                    <p:anim calcmode="lin" valueType="num">
                                      <p:cBhvr additive="repl">
                                        <p:cTn id="11" dur="500" fill="hold"/>
                                        <p:tgtEl>
                                          <p:spTgt spid="7170">
                                            <p:txEl>
                                              <p:pRg st="1" end="1"/>
                                            </p:txEl>
                                          </p:spTgt>
                                        </p:tgtEl>
                                        <p:attrNameLst>
                                          <p:attrName>ppt_x</p:attrName>
                                        </p:attrNameLst>
                                      </p:cBhvr>
                                      <p:tavLst>
                                        <p:tav tm="100000">
                                          <p:val>
                                            <p:strVal val="#ppt_x"/>
                                          </p:val>
                                        </p:tav>
                                        <p:tav>
                                          <p:val>
                                            <p:strVal val="#ppt_x"/>
                                          </p:val>
                                        </p:tav>
                                      </p:tavLst>
                                    </p:anim>
                                    <p:anim calcmode="lin" valueType="num">
                                      <p:cBhvr additive="repl">
                                        <p:cTn id="12" dur="500" fill="hold"/>
                                        <p:tgtEl>
                                          <p:spTgt spid="7170">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additive="repl">
                                        <p:cTn id="16" dur="1" fill="hold">
                                          <p:stCondLst>
                                            <p:cond delay="0"/>
                                          </p:stCondLst>
                                        </p:cTn>
                                        <p:tgtEl>
                                          <p:spTgt spid="7170">
                                            <p:txEl>
                                              <p:pRg st="2" end="2"/>
                                            </p:txEl>
                                          </p:spTgt>
                                        </p:tgtEl>
                                        <p:attrNameLst>
                                          <p:attrName>style.visibility</p:attrName>
                                        </p:attrNameLst>
                                      </p:cBhvr>
                                      <p:to>
                                        <p:strVal val="visible"/>
                                      </p:to>
                                    </p:set>
                                    <p:anim calcmode="lin" valueType="num">
                                      <p:cBhvr additive="repl">
                                        <p:cTn id="17" dur="500" fill="hold"/>
                                        <p:tgtEl>
                                          <p:spTgt spid="7170">
                                            <p:txEl>
                                              <p:pRg st="2" end="2"/>
                                            </p:txEl>
                                          </p:spTgt>
                                        </p:tgtEl>
                                        <p:attrNameLst>
                                          <p:attrName>ppt_x</p:attrName>
                                        </p:attrNameLst>
                                      </p:cBhvr>
                                      <p:tavLst>
                                        <p:tav tm="100000">
                                          <p:val>
                                            <p:strVal val="#ppt_x"/>
                                          </p:val>
                                        </p:tav>
                                        <p:tav>
                                          <p:val>
                                            <p:strVal val="#ppt_x"/>
                                          </p:val>
                                        </p:tav>
                                      </p:tavLst>
                                    </p:anim>
                                    <p:anim calcmode="lin" valueType="num">
                                      <p:cBhvr additive="repl">
                                        <p:cTn id="18" dur="500" fill="hold"/>
                                        <p:tgtEl>
                                          <p:spTgt spid="7170">
                                            <p:txEl>
                                              <p:pRg st="2" end="2"/>
                                            </p:txEl>
                                          </p:spTgt>
                                        </p:tgtEl>
                                        <p:attrNameLst>
                                          <p:attrName>ppt_y</p:attrName>
                                        </p:attrNameLst>
                                      </p:cBhvr>
                                      <p:tavLst>
                                        <p:tav tm="100000">
                                          <p:val>
                                            <p:strVal val="1+#ppt_h/2"/>
                                          </p:val>
                                        </p:tav>
                                        <p:tav>
                                          <p:val>
                                            <p:strVal val="#ppt_y"/>
                                          </p:val>
                                        </p:tav>
                                      </p:tavLst>
                                    </p:anim>
                                  </p:childTnLst>
                                </p:cTn>
                              </p:par>
                              <p:par>
                                <p:cTn id="19" presetID="2" presetClass="entr" presetSubtype="4" fill="hold" nodeType="withEffect">
                                  <p:stCondLst>
                                    <p:cond delay="0"/>
                                  </p:stCondLst>
                                  <p:childTnLst>
                                    <p:set>
                                      <p:cBhvr additive="repl">
                                        <p:cTn id="20" dur="1" fill="hold">
                                          <p:stCondLst>
                                            <p:cond delay="0"/>
                                          </p:stCondLst>
                                        </p:cTn>
                                        <p:tgtEl>
                                          <p:spTgt spid="7170">
                                            <p:txEl>
                                              <p:pRg st="3" end="3"/>
                                            </p:txEl>
                                          </p:spTgt>
                                        </p:tgtEl>
                                        <p:attrNameLst>
                                          <p:attrName>style.visibility</p:attrName>
                                        </p:attrNameLst>
                                      </p:cBhvr>
                                      <p:to>
                                        <p:strVal val="visible"/>
                                      </p:to>
                                    </p:set>
                                    <p:anim calcmode="lin" valueType="num">
                                      <p:cBhvr additive="repl">
                                        <p:cTn id="21" dur="500" fill="hold"/>
                                        <p:tgtEl>
                                          <p:spTgt spid="7170">
                                            <p:txEl>
                                              <p:pRg st="3" end="3"/>
                                            </p:txEl>
                                          </p:spTgt>
                                        </p:tgtEl>
                                        <p:attrNameLst>
                                          <p:attrName>ppt_x</p:attrName>
                                        </p:attrNameLst>
                                      </p:cBhvr>
                                      <p:tavLst>
                                        <p:tav tm="100000">
                                          <p:val>
                                            <p:strVal val="#ppt_x"/>
                                          </p:val>
                                        </p:tav>
                                        <p:tav>
                                          <p:val>
                                            <p:strVal val="#ppt_x"/>
                                          </p:val>
                                        </p:tav>
                                      </p:tavLst>
                                    </p:anim>
                                    <p:anim calcmode="lin" valueType="num">
                                      <p:cBhvr additive="repl">
                                        <p:cTn id="22" dur="500" fill="hold"/>
                                        <p:tgtEl>
                                          <p:spTgt spid="7170">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additive="repl">
                                        <p:cTn id="26" dur="1" fill="hold">
                                          <p:stCondLst>
                                            <p:cond delay="0"/>
                                          </p:stCondLst>
                                        </p:cTn>
                                        <p:tgtEl>
                                          <p:spTgt spid="7170">
                                            <p:txEl>
                                              <p:pRg st="4" end="4"/>
                                            </p:txEl>
                                          </p:spTgt>
                                        </p:tgtEl>
                                        <p:attrNameLst>
                                          <p:attrName>style.visibility</p:attrName>
                                        </p:attrNameLst>
                                      </p:cBhvr>
                                      <p:to>
                                        <p:strVal val="visible"/>
                                      </p:to>
                                    </p:set>
                                    <p:anim calcmode="lin" valueType="num">
                                      <p:cBhvr additive="repl">
                                        <p:cTn id="27" dur="500" fill="hold"/>
                                        <p:tgtEl>
                                          <p:spTgt spid="7170">
                                            <p:txEl>
                                              <p:pRg st="4" end="4"/>
                                            </p:txEl>
                                          </p:spTgt>
                                        </p:tgtEl>
                                        <p:attrNameLst>
                                          <p:attrName>ppt_x</p:attrName>
                                        </p:attrNameLst>
                                      </p:cBhvr>
                                      <p:tavLst>
                                        <p:tav tm="100000">
                                          <p:val>
                                            <p:strVal val="#ppt_x"/>
                                          </p:val>
                                        </p:tav>
                                        <p:tav>
                                          <p:val>
                                            <p:strVal val="#ppt_x"/>
                                          </p:val>
                                        </p:tav>
                                      </p:tavLst>
                                    </p:anim>
                                    <p:anim calcmode="lin" valueType="num">
                                      <p:cBhvr additive="repl">
                                        <p:cTn id="28" dur="500" fill="hold"/>
                                        <p:tgtEl>
                                          <p:spTgt spid="7170">
                                            <p:txEl>
                                              <p:pRg st="4" end="4"/>
                                            </p:txEl>
                                          </p:spTgt>
                                        </p:tgtEl>
                                        <p:attrNameLst>
                                          <p:attrName>ppt_y</p:attrName>
                                        </p:attrNameLst>
                                      </p:cBhvr>
                                      <p:tavLst>
                                        <p:tav tm="100000">
                                          <p:val>
                                            <p:strVal val="1+#ppt_h/2"/>
                                          </p:val>
                                        </p:tav>
                                        <p:tav>
                                          <p:val>
                                            <p:strVal val="#ppt_y"/>
                                          </p:val>
                                        </p:tav>
                                      </p:tavLst>
                                    </p:anim>
                                  </p:childTnLst>
                                </p:cTn>
                              </p:par>
                              <p:par>
                                <p:cTn id="29" presetID="2" presetClass="entr" presetSubtype="4" fill="hold" nodeType="withEffect">
                                  <p:stCondLst>
                                    <p:cond delay="0"/>
                                  </p:stCondLst>
                                  <p:childTnLst>
                                    <p:set>
                                      <p:cBhvr additive="repl">
                                        <p:cTn id="30" dur="1" fill="hold">
                                          <p:stCondLst>
                                            <p:cond delay="0"/>
                                          </p:stCondLst>
                                        </p:cTn>
                                        <p:tgtEl>
                                          <p:spTgt spid="7170">
                                            <p:txEl>
                                              <p:pRg st="5" end="5"/>
                                            </p:txEl>
                                          </p:spTgt>
                                        </p:tgtEl>
                                        <p:attrNameLst>
                                          <p:attrName>style.visibility</p:attrName>
                                        </p:attrNameLst>
                                      </p:cBhvr>
                                      <p:to>
                                        <p:strVal val="visible"/>
                                      </p:to>
                                    </p:set>
                                    <p:anim calcmode="lin" valueType="num">
                                      <p:cBhvr additive="repl">
                                        <p:cTn id="31" dur="500" fill="hold"/>
                                        <p:tgtEl>
                                          <p:spTgt spid="7170">
                                            <p:txEl>
                                              <p:pRg st="5" end="5"/>
                                            </p:txEl>
                                          </p:spTgt>
                                        </p:tgtEl>
                                        <p:attrNameLst>
                                          <p:attrName>ppt_x</p:attrName>
                                        </p:attrNameLst>
                                      </p:cBhvr>
                                      <p:tavLst>
                                        <p:tav tm="100000">
                                          <p:val>
                                            <p:strVal val="#ppt_x"/>
                                          </p:val>
                                        </p:tav>
                                        <p:tav>
                                          <p:val>
                                            <p:strVal val="#ppt_x"/>
                                          </p:val>
                                        </p:tav>
                                      </p:tavLst>
                                    </p:anim>
                                    <p:anim calcmode="lin" valueType="num">
                                      <p:cBhvr additive="repl">
                                        <p:cTn id="32" dur="500" fill="hold"/>
                                        <p:tgtEl>
                                          <p:spTgt spid="7170">
                                            <p:txEl>
                                              <p:pRg st="5" end="5"/>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01625"/>
            <a:ext cx="9061450" cy="12525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Hvilken Herlighed / Herliggørelse? </a:t>
            </a:r>
          </a:p>
        </p:txBody>
      </p:sp>
      <p:sp>
        <p:nvSpPr>
          <p:cNvPr id="8194" name="Rectangle 2"/>
          <p:cNvSpPr>
            <a:spLocks noGrp="1" noChangeArrowheads="1"/>
          </p:cNvSpPr>
          <p:nvPr>
            <p:ph type="body" idx="1"/>
          </p:nvPr>
        </p:nvSpPr>
        <p:spPr>
          <a:xfrm>
            <a:off x="503238" y="1371600"/>
            <a:ext cx="9061450" cy="5873750"/>
          </a:xfrm>
          <a:ln/>
        </p:spPr>
        <p:txBody>
          <a:bodyPr/>
          <a:lstStyle/>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a:latin typeface="Calibri" pitchFamily="32" charset="0"/>
              </a:rPr>
              <a:t>2 Thes 2,14:</a:t>
            </a:r>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a:latin typeface="lucida grande;verdana" charset="0"/>
              </a:rPr>
              <a:t>Dertil kaldte han jer også ved vort evangelium, for at I skulle </a:t>
            </a:r>
            <a:r>
              <a:rPr lang="en-US" altLang="da-DK" u="sng">
                <a:latin typeface="lucida grande;verdana" charset="0"/>
              </a:rPr>
              <a:t>opnå vor Herre Jesu Kristi herlighed</a:t>
            </a:r>
            <a:r>
              <a:rPr lang="en-US" altLang="da-DK">
                <a:latin typeface="lucida grande;verdana" charset="0"/>
              </a:rPr>
              <a:t>.</a:t>
            </a:r>
            <a:r>
              <a:rPr lang="en-US" altLang="da-DK">
                <a:latin typeface="Calibri" pitchFamily="32" charset="0"/>
              </a:rPr>
              <a:t> </a:t>
            </a:r>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a:latin typeface="Calibri" pitchFamily="32" charset="0"/>
              </a:rPr>
              <a:t>1 Pet 5,10: </a:t>
            </a:r>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a:latin typeface="lucida grande;verdana" charset="0"/>
              </a:rPr>
              <a:t>Og når I må lide her en kort tid, vil al nådes Gud, som har </a:t>
            </a:r>
            <a:r>
              <a:rPr lang="en-US" altLang="da-DK" u="sng">
                <a:latin typeface="lucida grande;verdana" charset="0"/>
              </a:rPr>
              <a:t>kaldet jer til sin evige herlighed</a:t>
            </a:r>
            <a:r>
              <a:rPr lang="en-US" altLang="da-DK">
                <a:latin typeface="lucida grande;verdana" charset="0"/>
              </a:rPr>
              <a:t> ved Kristus Jesus, selv udruste, støtte, styrke, grundfæste jer</a:t>
            </a:r>
            <a:r>
              <a:rPr lang="en-US" altLang="da-DK">
                <a:latin typeface="Calibri" pitchFamily="32" charset="0"/>
              </a:rPr>
              <a:t>  </a:t>
            </a:r>
          </a:p>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da-DK" sz="2800">
              <a:latin typeface="Calibri" pitchFamily="32"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01625"/>
            <a:ext cx="9061450" cy="12525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Hensigten med </a:t>
            </a:r>
            <a:br>
              <a:rPr lang="da-DK" altLang="da-DK"/>
            </a:br>
            <a:r>
              <a:rPr lang="da-DK" altLang="da-DK"/>
              <a:t>Herlighed / Herliggørelse</a:t>
            </a:r>
          </a:p>
        </p:txBody>
      </p:sp>
      <p:sp>
        <p:nvSpPr>
          <p:cNvPr id="9218" name="Rectangle 2"/>
          <p:cNvSpPr>
            <a:spLocks noGrp="1" noChangeArrowheads="1"/>
          </p:cNvSpPr>
          <p:nvPr>
            <p:ph type="body" idx="1"/>
          </p:nvPr>
        </p:nvSpPr>
        <p:spPr>
          <a:xfrm>
            <a:off x="503238" y="1728788"/>
            <a:ext cx="9061450" cy="5518150"/>
          </a:xfrm>
          <a:ln/>
        </p:spPr>
        <p:txBody>
          <a:bodyPr/>
          <a:lstStyle/>
          <a:p>
            <a:pPr indent="-327025">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a:latin typeface="Calibri" pitchFamily="32" charset="0"/>
              </a:rPr>
              <a:t>Heb 2,10:</a:t>
            </a:r>
          </a:p>
          <a:p>
            <a:pPr indent="-327025">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a:latin typeface="Calibri" pitchFamily="32" charset="0"/>
              </a:rPr>
              <a:t> For når Gud, for hvis skyld alle ting og ved hvem alle ting er til, ville </a:t>
            </a:r>
            <a:r>
              <a:rPr lang="en-US" altLang="da-DK" sz="2800" u="sng">
                <a:latin typeface="Calibri" pitchFamily="32" charset="0"/>
              </a:rPr>
              <a:t>føre mange sønner til herlighed</a:t>
            </a:r>
            <a:r>
              <a:rPr lang="en-US" altLang="da-DK" sz="2800">
                <a:latin typeface="Calibri" pitchFamily="32" charset="0"/>
              </a:rPr>
              <a:t>, måtte han føre banebryderen for deres frelse til målet gennem lidelser.</a:t>
            </a:r>
          </a:p>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a:latin typeface="Calibri" pitchFamily="32" charset="0"/>
              </a:rPr>
              <a:t>Rom 8,21:</a:t>
            </a:r>
          </a:p>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a:latin typeface="Calibri" pitchFamily="32" charset="0"/>
              </a:rPr>
              <a:t>”</a:t>
            </a:r>
            <a:r>
              <a:rPr lang="en-US" altLang="da-DK" sz="2800" u="sng">
                <a:latin typeface="Calibri" pitchFamily="32" charset="0"/>
              </a:rPr>
              <a:t>den frihed, Guds børn får i herligheden</a:t>
            </a:r>
            <a:r>
              <a:rPr lang="en-US" altLang="da-DK" sz="2800">
                <a:latin typeface="Calibri" pitchFamily="32" charset="0"/>
              </a:rPr>
              <a:t>” </a:t>
            </a:r>
          </a:p>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da-DK" sz="2800">
              <a:latin typeface="Calibri" pitchFamily="32"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01625"/>
            <a:ext cx="9061450" cy="12525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Hvornår </a:t>
            </a:r>
            <a:br>
              <a:rPr lang="da-DK" altLang="da-DK"/>
            </a:br>
            <a:r>
              <a:rPr lang="da-DK" altLang="da-DK"/>
              <a:t>Herlighed / Herliggørelse</a:t>
            </a:r>
          </a:p>
        </p:txBody>
      </p:sp>
      <p:sp>
        <p:nvSpPr>
          <p:cNvPr id="10242" name="Rectangle 2"/>
          <p:cNvSpPr>
            <a:spLocks noGrp="1" noChangeArrowheads="1"/>
          </p:cNvSpPr>
          <p:nvPr>
            <p:ph type="body" idx="1"/>
          </p:nvPr>
        </p:nvSpPr>
        <p:spPr>
          <a:xfrm>
            <a:off x="503238" y="1728788"/>
            <a:ext cx="9061450" cy="5518150"/>
          </a:xfrm>
          <a:ln/>
        </p:spPr>
        <p:txBody>
          <a:bodyPr/>
          <a:lstStyle/>
          <a:p>
            <a:pPr indent="-327025">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b="1">
                <a:latin typeface="Calibri" pitchFamily="32" charset="0"/>
              </a:rPr>
              <a:t>Herligheden er de helliges arv –</a:t>
            </a:r>
            <a:r>
              <a:rPr lang="en-US" altLang="da-DK" sz="2800">
                <a:latin typeface="Calibri" pitchFamily="32" charset="0"/>
              </a:rPr>
              <a:t> </a:t>
            </a:r>
          </a:p>
          <a:p>
            <a:pPr indent="-327025">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a:latin typeface="Calibri" pitchFamily="32" charset="0"/>
              </a:rPr>
              <a:t>Ef 1,18:  ...til hvilket håb han kaldte jer, hvor rig på herlighed hans</a:t>
            </a:r>
            <a:r>
              <a:rPr lang="en-US" altLang="da-DK" sz="2800" u="sng">
                <a:latin typeface="Calibri" pitchFamily="32" charset="0"/>
              </a:rPr>
              <a:t> arv til de hellige</a:t>
            </a:r>
            <a:r>
              <a:rPr lang="en-US" altLang="da-DK" sz="2800">
                <a:latin typeface="Calibri" pitchFamily="32" charset="0"/>
              </a:rPr>
              <a:t> er </a:t>
            </a:r>
          </a:p>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b="1">
                <a:latin typeface="Calibri" pitchFamily="32" charset="0"/>
              </a:rPr>
              <a:t>Herligheden opleves fuldt ud ved Jesu genkomst – </a:t>
            </a:r>
          </a:p>
          <a:p>
            <a:pPr indent="-327025">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a:latin typeface="Calibri" pitchFamily="32" charset="0"/>
              </a:rPr>
              <a:t>Kol 3,4: Når Kristus, jeres liv, bliver åbenbaret, </a:t>
            </a:r>
            <a:r>
              <a:rPr lang="en-US" altLang="da-DK" sz="2800" u="sng">
                <a:latin typeface="Calibri" pitchFamily="32" charset="0"/>
              </a:rPr>
              <a:t>da skal også I blive åbenbaret sammen med ham i herlighed</a:t>
            </a:r>
            <a:r>
              <a:rPr lang="en-US" altLang="da-DK" sz="2800">
                <a:latin typeface="Calibri" pitchFamily="32" charset="0"/>
              </a:rPr>
              <a:t>. </a:t>
            </a:r>
          </a:p>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b="1">
                <a:latin typeface="Calibri" pitchFamily="32" charset="0"/>
              </a:rPr>
              <a:t>Vores fornedrelseslegeme skal blive forvandlet til Kristi herlighedslegeme – </a:t>
            </a:r>
          </a:p>
          <a:p>
            <a:pPr indent="-327025">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800">
                <a:latin typeface="Calibri" pitchFamily="32" charset="0"/>
              </a:rPr>
              <a:t>Fil 3,21: Han skal </a:t>
            </a:r>
            <a:r>
              <a:rPr lang="en-US" altLang="da-DK" sz="2800" u="sng">
                <a:latin typeface="Calibri" pitchFamily="32" charset="0"/>
              </a:rPr>
              <a:t>forvandle vort fornedrede legeme og give det skikkelse som hans herliggjorte</a:t>
            </a:r>
            <a:r>
              <a:rPr lang="en-US" altLang="da-DK" sz="2800">
                <a:latin typeface="Calibri" pitchFamily="32" charset="0"/>
              </a:rPr>
              <a:t> legeme med den kraft, hvormed han kan underlægge sig alt.</a:t>
            </a:r>
          </a:p>
          <a:p>
            <a:pPr indent="-3270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da-DK" sz="2200">
                <a:latin typeface="Calibri" pitchFamily="32" charset="0"/>
              </a:rPr>
              <a:t>Se også 1 Kor 15,40-44; 2 Kor 4,17-5,5; Rom 8,28-30; 1 Jh 3,2; 1 Kor 13,11-12.</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ontortema">
  <a:themeElements>
    <a:clrScheme name="Kontor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tema">
      <a:majorFont>
        <a:latin typeface="Arial"/>
        <a:ea typeface="MS Gothic"/>
        <a:cs typeface=""/>
      </a:majorFont>
      <a:minorFont>
        <a:latin typeface="Arial"/>
        <a:ea typeface="MS Gothic"/>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87000"/>
          </a:lnSpc>
          <a:spcBef>
            <a:spcPct val="0"/>
          </a:spcBef>
          <a:spcAft>
            <a:spcPct val="0"/>
          </a:spcAft>
          <a:buClr>
            <a:srgbClr val="000000"/>
          </a:buClr>
          <a:buSzPct val="100000"/>
          <a:buFont typeface="Times New Roman" pitchFamily="16" charset="0"/>
          <a:buNone/>
          <a:tabLst/>
          <a:defRPr kumimoji="0" lang="en-GB" altLang="da-DK"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87000"/>
          </a:lnSpc>
          <a:spcBef>
            <a:spcPct val="0"/>
          </a:spcBef>
          <a:spcAft>
            <a:spcPct val="0"/>
          </a:spcAft>
          <a:buClr>
            <a:srgbClr val="000000"/>
          </a:buClr>
          <a:buSzPct val="100000"/>
          <a:buFont typeface="Times New Roman" pitchFamily="16" charset="0"/>
          <a:buNone/>
          <a:tabLst/>
          <a:defRPr kumimoji="0" lang="en-GB" altLang="da-DK"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Kontor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ntor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Kontor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ntor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ntor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ntor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Kontor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34571</TotalTime>
  <Words>565</Words>
  <Application>Microsoft Office PowerPoint</Application>
  <PresentationFormat>Brugerdefineret</PresentationFormat>
  <Paragraphs>57</Paragraphs>
  <Slides>10</Slides>
  <Notes>9</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Diastitler</vt:lpstr>
      </vt:variant>
      <vt:variant>
        <vt:i4>10</vt:i4>
      </vt:variant>
    </vt:vector>
  </HeadingPairs>
  <TitlesOfParts>
    <vt:vector size="17" baseType="lpstr">
      <vt:lpstr>Times New Roman</vt:lpstr>
      <vt:lpstr>Arial</vt:lpstr>
      <vt:lpstr>MS Gothic</vt:lpstr>
      <vt:lpstr>Arial Unicode MS</vt:lpstr>
      <vt:lpstr>Calibri</vt:lpstr>
      <vt:lpstr>lucida grande;verdana</vt:lpstr>
      <vt:lpstr>Kontortema</vt:lpstr>
      <vt:lpstr>PowerPoint-præsentation</vt:lpstr>
      <vt:lpstr>Romerbrevet 8,17-39  De herliges lidelser er nåde  Søndag, den 9. august 2015 Aalborg Frimenighed</vt:lpstr>
      <vt:lpstr>3 elementer i frelsen  </vt:lpstr>
      <vt:lpstr>Helliggørelse</vt:lpstr>
      <vt:lpstr>Hellighed ~ at vores vilje bliver ét med Guds vilje Jesus siger: Min mad er at gøre hans vilje, som har sendt mig ...  </vt:lpstr>
      <vt:lpstr>Herlighed / Herliggørelse  </vt:lpstr>
      <vt:lpstr>Hvilken Herlighed / Herliggørelse? </vt:lpstr>
      <vt:lpstr>Hensigten med  Herlighed / Herliggørelse</vt:lpstr>
      <vt:lpstr>Hvornår  Herlighed / Herliggørelse</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aafm</dc:creator>
  <cp:lastModifiedBy>aafm</cp:lastModifiedBy>
  <cp:revision>4</cp:revision>
  <cp:lastPrinted>1601-01-01T00:00:00Z</cp:lastPrinted>
  <dcterms:created xsi:type="dcterms:W3CDTF">1601-01-01T00:00:00Z</dcterms:created>
  <dcterms:modified xsi:type="dcterms:W3CDTF">2015-08-09T09:44:56Z</dcterms:modified>
</cp:coreProperties>
</file>