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9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510-0655-4B85-A645-6CBB5BB97BB9}" type="datetimeFigureOut">
              <a:rPr lang="da-DK" smtClean="0"/>
              <a:t>14-01-2017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8847-C708-4949-8A89-382D65EF2C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80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510-0655-4B85-A645-6CBB5BB97BB9}" type="datetimeFigureOut">
              <a:rPr lang="da-DK" smtClean="0"/>
              <a:t>14-01-2017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8847-C708-4949-8A89-382D65EF2C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812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510-0655-4B85-A645-6CBB5BB97BB9}" type="datetimeFigureOut">
              <a:rPr lang="da-DK" smtClean="0"/>
              <a:t>14-01-2017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8847-C708-4949-8A89-382D65EF2C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80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510-0655-4B85-A645-6CBB5BB97BB9}" type="datetimeFigureOut">
              <a:rPr lang="da-DK" smtClean="0"/>
              <a:t>14-01-2017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8847-C708-4949-8A89-382D65EF2C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796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510-0655-4B85-A645-6CBB5BB97BB9}" type="datetimeFigureOut">
              <a:rPr lang="da-DK" smtClean="0"/>
              <a:t>14-01-2017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8847-C708-4949-8A89-382D65EF2C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012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510-0655-4B85-A645-6CBB5BB97BB9}" type="datetimeFigureOut">
              <a:rPr lang="da-DK" smtClean="0"/>
              <a:t>14-01-2017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8847-C708-4949-8A89-382D65EF2C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831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510-0655-4B85-A645-6CBB5BB97BB9}" type="datetimeFigureOut">
              <a:rPr lang="da-DK" smtClean="0"/>
              <a:t>14-01-2017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8847-C708-4949-8A89-382D65EF2C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149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510-0655-4B85-A645-6CBB5BB97BB9}" type="datetimeFigureOut">
              <a:rPr lang="da-DK" smtClean="0"/>
              <a:t>14-01-2017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8847-C708-4949-8A89-382D65EF2C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522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510-0655-4B85-A645-6CBB5BB97BB9}" type="datetimeFigureOut">
              <a:rPr lang="da-DK" smtClean="0"/>
              <a:t>14-01-2017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8847-C708-4949-8A89-382D65EF2C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844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510-0655-4B85-A645-6CBB5BB97BB9}" type="datetimeFigureOut">
              <a:rPr lang="da-DK" smtClean="0"/>
              <a:t>14-01-2017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8847-C708-4949-8A89-382D65EF2C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673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510-0655-4B85-A645-6CBB5BB97BB9}" type="datetimeFigureOut">
              <a:rPr lang="da-DK" smtClean="0"/>
              <a:t>14-01-2017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8847-C708-4949-8A89-382D65EF2C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86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D3510-0655-4B85-A645-6CBB5BB97BB9}" type="datetimeFigureOut">
              <a:rPr lang="da-DK" smtClean="0"/>
              <a:t>14-01-2017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58847-C708-4949-8A89-382D65EF2C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590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-27384"/>
            <a:ext cx="7772400" cy="2520280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Hvordan skal vi leve som kristne </a:t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dirty="0" smtClean="0">
                <a:solidFill>
                  <a:schemeClr val="bg1"/>
                </a:solidFill>
              </a:rPr>
              <a:t>i hverdagen? </a:t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sz="3200" i="1" dirty="0" smtClean="0">
                <a:solidFill>
                  <a:schemeClr val="bg1"/>
                </a:solidFill>
              </a:rPr>
              <a:t>Gennemgang af Jesu bjergprædiken </a:t>
            </a:r>
            <a:br>
              <a:rPr lang="da-DK" sz="3200" i="1" dirty="0" smtClean="0">
                <a:solidFill>
                  <a:schemeClr val="bg1"/>
                </a:solidFill>
              </a:rPr>
            </a:br>
            <a:r>
              <a:rPr lang="da-DK" sz="3200" i="1" dirty="0" smtClean="0">
                <a:solidFill>
                  <a:schemeClr val="bg1"/>
                </a:solidFill>
              </a:rPr>
              <a:t>over 12 søndage i 2017</a:t>
            </a:r>
            <a:endParaRPr lang="da-DK" sz="3200" i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56184"/>
            <a:ext cx="6235788" cy="4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840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Lykkelige er de barmhjertige, </a:t>
            </a:r>
          </a:p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for de skal møde barmhjertighed.</a:t>
            </a:r>
          </a:p>
          <a:p>
            <a:pPr marL="0" indent="0">
              <a:buNone/>
            </a:pPr>
            <a:endParaRPr lang="da-DK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i="1" dirty="0" smtClean="0">
                <a:solidFill>
                  <a:schemeClr val="bg1"/>
                </a:solidFill>
              </a:rPr>
              <a:t>Lykkelige er de udspekulerede, </a:t>
            </a:r>
          </a:p>
          <a:p>
            <a:pPr marL="0" indent="0">
              <a:buNone/>
            </a:pPr>
            <a:r>
              <a:rPr lang="da-DK" i="1" dirty="0" smtClean="0">
                <a:solidFill>
                  <a:schemeClr val="bg1"/>
                </a:solidFill>
              </a:rPr>
              <a:t>for de kloge narrer de mindre kloge. </a:t>
            </a:r>
          </a:p>
        </p:txBody>
      </p:sp>
    </p:spTree>
    <p:extLst>
      <p:ext uri="{BB962C8B-B14F-4D97-AF65-F5344CB8AC3E}">
        <p14:creationId xmlns:p14="http://schemas.microsoft.com/office/powerpoint/2010/main" val="415982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Lykkelige er de rene af hjertet, </a:t>
            </a:r>
          </a:p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for de skal se Gud.</a:t>
            </a:r>
          </a:p>
          <a:p>
            <a:pPr marL="0" indent="0">
              <a:buNone/>
            </a:pPr>
            <a:endParaRPr lang="da-DK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i="1" dirty="0" smtClean="0">
                <a:solidFill>
                  <a:schemeClr val="bg1"/>
                </a:solidFill>
              </a:rPr>
              <a:t>Lykkelige er de, som tør følge deres lyster, </a:t>
            </a:r>
          </a:p>
          <a:p>
            <a:pPr marL="0" indent="0">
              <a:buNone/>
            </a:pPr>
            <a:r>
              <a:rPr lang="da-DK" i="1" dirty="0" smtClean="0">
                <a:solidFill>
                  <a:schemeClr val="bg1"/>
                </a:solidFill>
              </a:rPr>
              <a:t>for de vil opnå stor nydelse.</a:t>
            </a:r>
          </a:p>
        </p:txBody>
      </p:sp>
    </p:spTree>
    <p:extLst>
      <p:ext uri="{BB962C8B-B14F-4D97-AF65-F5344CB8AC3E}">
        <p14:creationId xmlns:p14="http://schemas.microsoft.com/office/powerpoint/2010/main" val="415982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Lykkelige er de, som stifter fred, </a:t>
            </a:r>
          </a:p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for de skal kaldes Guds børn.</a:t>
            </a:r>
          </a:p>
          <a:p>
            <a:pPr marL="0" indent="0">
              <a:buNone/>
            </a:pPr>
            <a:endParaRPr lang="da-DK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i="1" dirty="0" smtClean="0">
                <a:solidFill>
                  <a:schemeClr val="bg1"/>
                </a:solidFill>
              </a:rPr>
              <a:t>Lykkelige er de, som kræver deres ret, </a:t>
            </a:r>
          </a:p>
          <a:p>
            <a:pPr marL="0" indent="0">
              <a:buNone/>
            </a:pPr>
            <a:r>
              <a:rPr lang="da-DK" i="1" dirty="0" smtClean="0">
                <a:solidFill>
                  <a:schemeClr val="bg1"/>
                </a:solidFill>
              </a:rPr>
              <a:t>for de fortjener succes.</a:t>
            </a:r>
          </a:p>
        </p:txBody>
      </p:sp>
    </p:spTree>
    <p:extLst>
      <p:ext uri="{BB962C8B-B14F-4D97-AF65-F5344CB8AC3E}">
        <p14:creationId xmlns:p14="http://schemas.microsoft.com/office/powerpoint/2010/main" val="4159827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Lykkelige er de, </a:t>
            </a:r>
          </a:p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som forfølges på grund af retfærdighed, </a:t>
            </a:r>
          </a:p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for Himmeriget er deres.</a:t>
            </a:r>
          </a:p>
          <a:p>
            <a:pPr marL="0" indent="0">
              <a:buNone/>
            </a:pPr>
            <a:endParaRPr lang="da-DK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i="1" dirty="0" smtClean="0">
                <a:solidFill>
                  <a:schemeClr val="bg1"/>
                </a:solidFill>
              </a:rPr>
              <a:t>Lykkelige er de politisk korrekte, </a:t>
            </a:r>
          </a:p>
          <a:p>
            <a:pPr marL="0" indent="0">
              <a:buNone/>
            </a:pPr>
            <a:r>
              <a:rPr lang="da-DK" i="1" dirty="0" smtClean="0">
                <a:solidFill>
                  <a:schemeClr val="bg1"/>
                </a:solidFill>
              </a:rPr>
              <a:t>for de er med i det gode selskab.</a:t>
            </a:r>
          </a:p>
        </p:txBody>
      </p:sp>
    </p:spTree>
    <p:extLst>
      <p:ext uri="{BB962C8B-B14F-4D97-AF65-F5344CB8AC3E}">
        <p14:creationId xmlns:p14="http://schemas.microsoft.com/office/powerpoint/2010/main" val="4159827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Lykkelige er I, </a:t>
            </a:r>
          </a:p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når man på grund af mig håner jer og forfølger jer </a:t>
            </a:r>
          </a:p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og lyver jer alt muligt ondt på.</a:t>
            </a:r>
          </a:p>
          <a:p>
            <a:pPr marL="0" indent="0">
              <a:buNone/>
            </a:pPr>
            <a:endParaRPr lang="da-DK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i="1" dirty="0" smtClean="0">
                <a:solidFill>
                  <a:schemeClr val="bg1"/>
                </a:solidFill>
              </a:rPr>
              <a:t>Lykkelige er I, </a:t>
            </a:r>
          </a:p>
          <a:p>
            <a:pPr marL="0" indent="0">
              <a:buNone/>
            </a:pPr>
            <a:r>
              <a:rPr lang="da-DK" i="1" dirty="0" smtClean="0">
                <a:solidFill>
                  <a:schemeClr val="bg1"/>
                </a:solidFill>
              </a:rPr>
              <a:t>når I bliver beundret, </a:t>
            </a:r>
          </a:p>
          <a:p>
            <a:pPr marL="0" indent="0">
              <a:buNone/>
            </a:pPr>
            <a:r>
              <a:rPr lang="da-DK" i="1" dirty="0" smtClean="0">
                <a:solidFill>
                  <a:schemeClr val="bg1"/>
                </a:solidFill>
              </a:rPr>
              <a:t>fordi I aldrig er uenige med nogen.</a:t>
            </a:r>
          </a:p>
        </p:txBody>
      </p:sp>
    </p:spTree>
    <p:extLst>
      <p:ext uri="{BB962C8B-B14F-4D97-AF65-F5344CB8AC3E}">
        <p14:creationId xmlns:p14="http://schemas.microsoft.com/office/powerpoint/2010/main" val="415982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Hvad er lykke egentlig?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600" i="1" dirty="0" smtClean="0">
                <a:solidFill>
                  <a:schemeClr val="bg1"/>
                </a:solidFill>
              </a:rPr>
              <a:t>Matt 5,1-12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655713"/>
            <a:ext cx="6237287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62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107504" y="116632"/>
            <a:ext cx="4388296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3200" dirty="0" smtClean="0">
                <a:solidFill>
                  <a:schemeClr val="bg1"/>
                </a:solidFill>
              </a:rPr>
              <a:t>Da Jesus så skarerne, gik han op på bjerget og satte sig, og hans disciple kom hen til ham. v2  Og han tog til orde og lærte dem:</a:t>
            </a:r>
          </a:p>
          <a:p>
            <a:pPr marL="0" indent="0">
              <a:buNone/>
            </a:pPr>
            <a:r>
              <a:rPr lang="da-DK" sz="3200" dirty="0" smtClean="0">
                <a:solidFill>
                  <a:schemeClr val="bg1"/>
                </a:solidFill>
              </a:rPr>
              <a:t>”Salige er de fattige i ånden,                             for Himmeriget er deres.</a:t>
            </a:r>
          </a:p>
          <a:p>
            <a:pPr marL="0" indent="0">
              <a:buNone/>
            </a:pPr>
            <a:r>
              <a:rPr lang="da-DK" sz="3200" dirty="0" smtClean="0">
                <a:solidFill>
                  <a:schemeClr val="bg1"/>
                </a:solidFill>
              </a:rPr>
              <a:t>Salige er de, som sørger, for de skal trøstes.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388296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dirty="0" smtClean="0">
                <a:solidFill>
                  <a:schemeClr val="bg1"/>
                </a:solidFill>
              </a:rPr>
              <a:t>Salige er de sagtmodige,  for de skal arve jorden.</a:t>
            </a:r>
          </a:p>
          <a:p>
            <a:pPr marL="0" indent="0">
              <a:buNone/>
            </a:pPr>
            <a:r>
              <a:rPr lang="da-DK" sz="3200" dirty="0" smtClean="0">
                <a:solidFill>
                  <a:schemeClr val="bg1"/>
                </a:solidFill>
              </a:rPr>
              <a:t>Salige er de, som hungrer og tørster efter retfærdigheden,            for de skal mættes.</a:t>
            </a:r>
          </a:p>
          <a:p>
            <a:pPr marL="0" indent="0">
              <a:buNone/>
            </a:pPr>
            <a:r>
              <a:rPr lang="da-DK" sz="3200" dirty="0" smtClean="0">
                <a:solidFill>
                  <a:schemeClr val="bg1"/>
                </a:solidFill>
              </a:rPr>
              <a:t>Salige er de barmhjertige,</a:t>
            </a:r>
          </a:p>
          <a:p>
            <a:pPr marL="0" indent="0">
              <a:buNone/>
            </a:pPr>
            <a:r>
              <a:rPr lang="da-DK" sz="3200" dirty="0" smtClean="0">
                <a:solidFill>
                  <a:schemeClr val="bg1"/>
                </a:solidFill>
              </a:rPr>
              <a:t>for de skal møde barmhjertighed.</a:t>
            </a:r>
          </a:p>
        </p:txBody>
      </p:sp>
    </p:spTree>
    <p:extLst>
      <p:ext uri="{BB962C8B-B14F-4D97-AF65-F5344CB8AC3E}">
        <p14:creationId xmlns:p14="http://schemas.microsoft.com/office/powerpoint/2010/main" val="343519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107504" y="116632"/>
            <a:ext cx="4388296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3200" dirty="0" smtClean="0">
                <a:solidFill>
                  <a:schemeClr val="bg1"/>
                </a:solidFill>
              </a:rPr>
              <a:t>Salige er de rene af hjertet,                            for de skal se Gud.</a:t>
            </a:r>
          </a:p>
          <a:p>
            <a:pPr marL="0" indent="0">
              <a:buNone/>
            </a:pPr>
            <a:r>
              <a:rPr lang="da-DK" sz="3200" dirty="0" smtClean="0">
                <a:solidFill>
                  <a:schemeClr val="bg1"/>
                </a:solidFill>
              </a:rPr>
              <a:t>Salige er de, som stifter fred,                                 for de skal kaldes Guds børn.</a:t>
            </a:r>
          </a:p>
          <a:p>
            <a:pPr marL="0" indent="0">
              <a:buNone/>
            </a:pPr>
            <a:r>
              <a:rPr lang="da-DK" sz="3200" dirty="0" smtClean="0">
                <a:solidFill>
                  <a:schemeClr val="bg1"/>
                </a:solidFill>
              </a:rPr>
              <a:t>Salige er de, som forfølges på grund af retfærdighed,                for Himmeriget er deres.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388296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dirty="0" smtClean="0">
                <a:solidFill>
                  <a:schemeClr val="bg1"/>
                </a:solidFill>
              </a:rPr>
              <a:t>Salige er I, når man på grund af mig håner jer og forfølger jer og lyver jer alt muligt ondt på. </a:t>
            </a:r>
          </a:p>
          <a:p>
            <a:pPr marL="0" indent="0">
              <a:buNone/>
            </a:pPr>
            <a:r>
              <a:rPr lang="da-DK" sz="3200" dirty="0" smtClean="0">
                <a:solidFill>
                  <a:schemeClr val="bg1"/>
                </a:solidFill>
              </a:rPr>
              <a:t>Fryd jer og glæd jer, for jeres løn er stor i himlene; således har man også forfulgt profeterne før jer.</a:t>
            </a:r>
          </a:p>
        </p:txBody>
      </p:sp>
    </p:spTree>
    <p:extLst>
      <p:ext uri="{BB962C8B-B14F-4D97-AF65-F5344CB8AC3E}">
        <p14:creationId xmlns:p14="http://schemas.microsoft.com/office/powerpoint/2010/main" val="3114395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99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bg1"/>
                </a:solidFill>
              </a:rPr>
              <a:t>Lykkelige er de fattige i ånden, 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bg1"/>
                </a:solidFill>
              </a:rPr>
              <a:t>for Himmeriget er deres.</a:t>
            </a:r>
          </a:p>
          <a:p>
            <a:pPr marL="0" indent="0">
              <a:buNone/>
            </a:pPr>
            <a:endParaRPr lang="da-DK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i="1" dirty="0" smtClean="0">
                <a:solidFill>
                  <a:schemeClr val="bg1"/>
                </a:solidFill>
              </a:rPr>
              <a:t>Lykkelige er de, der har styr på deres liv, </a:t>
            </a:r>
          </a:p>
          <a:p>
            <a:pPr marL="0" indent="0">
              <a:buNone/>
            </a:pPr>
            <a:r>
              <a:rPr lang="da-DK" i="1" dirty="0" smtClean="0">
                <a:solidFill>
                  <a:schemeClr val="bg1"/>
                </a:solidFill>
              </a:rPr>
              <a:t>for de er de sande vindere. </a:t>
            </a:r>
          </a:p>
        </p:txBody>
      </p:sp>
    </p:spTree>
    <p:extLst>
      <p:ext uri="{BB962C8B-B14F-4D97-AF65-F5344CB8AC3E}">
        <p14:creationId xmlns:p14="http://schemas.microsoft.com/office/powerpoint/2010/main" val="248388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Lykkelige er de, som sørger, </a:t>
            </a:r>
          </a:p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for de skal trøstes.</a:t>
            </a:r>
          </a:p>
          <a:p>
            <a:pPr marL="0" indent="0">
              <a:buNone/>
            </a:pPr>
            <a:endParaRPr lang="da-DK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i="1" dirty="0" smtClean="0">
                <a:solidFill>
                  <a:schemeClr val="bg1"/>
                </a:solidFill>
              </a:rPr>
              <a:t>Lykkelige er de glade, </a:t>
            </a:r>
          </a:p>
          <a:p>
            <a:pPr marL="0" indent="0">
              <a:buNone/>
            </a:pPr>
            <a:r>
              <a:rPr lang="da-DK" i="1" dirty="0" smtClean="0">
                <a:solidFill>
                  <a:schemeClr val="bg1"/>
                </a:solidFill>
              </a:rPr>
              <a:t>for de klarer sig godt. </a:t>
            </a:r>
          </a:p>
        </p:txBody>
      </p:sp>
    </p:spTree>
    <p:extLst>
      <p:ext uri="{BB962C8B-B14F-4D97-AF65-F5344CB8AC3E}">
        <p14:creationId xmlns:p14="http://schemas.microsoft.com/office/powerpoint/2010/main" val="377200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Lykkelige er de sagtmodige, </a:t>
            </a:r>
          </a:p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for de skal arve jorden.</a:t>
            </a:r>
          </a:p>
          <a:p>
            <a:pPr marL="0" indent="0">
              <a:buNone/>
            </a:pPr>
            <a:endParaRPr lang="da-DK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i="1" dirty="0" smtClean="0">
                <a:solidFill>
                  <a:schemeClr val="bg1"/>
                </a:solidFill>
              </a:rPr>
              <a:t>Lykkelige er stræberne, </a:t>
            </a:r>
          </a:p>
          <a:p>
            <a:pPr marL="0" indent="0">
              <a:buNone/>
            </a:pPr>
            <a:r>
              <a:rPr lang="da-DK" i="1" dirty="0" smtClean="0">
                <a:solidFill>
                  <a:schemeClr val="bg1"/>
                </a:solidFill>
              </a:rPr>
              <a:t>for de bliver de gode eksempler. </a:t>
            </a:r>
          </a:p>
        </p:txBody>
      </p:sp>
    </p:spTree>
    <p:extLst>
      <p:ext uri="{BB962C8B-B14F-4D97-AF65-F5344CB8AC3E}">
        <p14:creationId xmlns:p14="http://schemas.microsoft.com/office/powerpoint/2010/main" val="415982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Lykkelige er de, </a:t>
            </a:r>
          </a:p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som hungrer og tørster efter retfærdigheden, </a:t>
            </a:r>
          </a:p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for de skal mættes.</a:t>
            </a:r>
          </a:p>
          <a:p>
            <a:pPr marL="0" indent="0">
              <a:buNone/>
            </a:pPr>
            <a:endParaRPr lang="da-DK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i="1" dirty="0" smtClean="0">
                <a:solidFill>
                  <a:schemeClr val="bg1"/>
                </a:solidFill>
              </a:rPr>
              <a:t>Lykkelige er de kyniske, </a:t>
            </a:r>
          </a:p>
          <a:p>
            <a:pPr marL="0" indent="0">
              <a:buNone/>
            </a:pPr>
            <a:r>
              <a:rPr lang="da-DK" i="1" dirty="0" smtClean="0">
                <a:solidFill>
                  <a:schemeClr val="bg1"/>
                </a:solidFill>
              </a:rPr>
              <a:t>for de scorer kassen.</a:t>
            </a:r>
          </a:p>
        </p:txBody>
      </p:sp>
    </p:spTree>
    <p:extLst>
      <p:ext uri="{BB962C8B-B14F-4D97-AF65-F5344CB8AC3E}">
        <p14:creationId xmlns:p14="http://schemas.microsoft.com/office/powerpoint/2010/main" val="415982729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453</Words>
  <Application>Microsoft Office PowerPoint</Application>
  <PresentationFormat>Skærmshow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Kontortema</vt:lpstr>
      <vt:lpstr>Hvordan skal vi leve som kristne  i hverdagen?  Gennemgang af Jesu bjergprædiken  over 12 søndage i 2017</vt:lpstr>
      <vt:lpstr>Hvad er lykke egentlig?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skal vi leve som kristne  i hverdagen?  Gennemgang af Jesu bjergprædiken  over 12 søndage i 2017</dc:title>
  <dc:creator>Bruger</dc:creator>
  <cp:lastModifiedBy>Bruger</cp:lastModifiedBy>
  <cp:revision>6</cp:revision>
  <dcterms:created xsi:type="dcterms:W3CDTF">2017-01-14T09:34:12Z</dcterms:created>
  <dcterms:modified xsi:type="dcterms:W3CDTF">2017-01-14T10:40:45Z</dcterms:modified>
</cp:coreProperties>
</file>