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0B01-9AE8-4F04-857E-A6FE668928A1}" type="datetimeFigureOut">
              <a:rPr lang="da-DK" smtClean="0"/>
              <a:t>12-04-2017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8536-DBA3-4D33-916E-C4D3652F7D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088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0B01-9AE8-4F04-857E-A6FE668928A1}" type="datetimeFigureOut">
              <a:rPr lang="da-DK" smtClean="0"/>
              <a:t>12-04-2017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8536-DBA3-4D33-916E-C4D3652F7D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815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0B01-9AE8-4F04-857E-A6FE668928A1}" type="datetimeFigureOut">
              <a:rPr lang="da-DK" smtClean="0"/>
              <a:t>12-04-2017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8536-DBA3-4D33-916E-C4D3652F7D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290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0B01-9AE8-4F04-857E-A6FE668928A1}" type="datetimeFigureOut">
              <a:rPr lang="da-DK" smtClean="0"/>
              <a:t>12-04-2017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8536-DBA3-4D33-916E-C4D3652F7D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150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0B01-9AE8-4F04-857E-A6FE668928A1}" type="datetimeFigureOut">
              <a:rPr lang="da-DK" smtClean="0"/>
              <a:t>12-04-2017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8536-DBA3-4D33-916E-C4D3652F7D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780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0B01-9AE8-4F04-857E-A6FE668928A1}" type="datetimeFigureOut">
              <a:rPr lang="da-DK" smtClean="0"/>
              <a:t>12-04-2017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8536-DBA3-4D33-916E-C4D3652F7D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37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0B01-9AE8-4F04-857E-A6FE668928A1}" type="datetimeFigureOut">
              <a:rPr lang="da-DK" smtClean="0"/>
              <a:t>12-04-2017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8536-DBA3-4D33-916E-C4D3652F7D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253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0B01-9AE8-4F04-857E-A6FE668928A1}" type="datetimeFigureOut">
              <a:rPr lang="da-DK" smtClean="0"/>
              <a:t>12-04-2017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8536-DBA3-4D33-916E-C4D3652F7D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1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0B01-9AE8-4F04-857E-A6FE668928A1}" type="datetimeFigureOut">
              <a:rPr lang="da-DK" smtClean="0"/>
              <a:t>12-04-2017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8536-DBA3-4D33-916E-C4D3652F7D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593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0B01-9AE8-4F04-857E-A6FE668928A1}" type="datetimeFigureOut">
              <a:rPr lang="da-DK" smtClean="0"/>
              <a:t>12-04-2017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8536-DBA3-4D33-916E-C4D3652F7D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578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0B01-9AE8-4F04-857E-A6FE668928A1}" type="datetimeFigureOut">
              <a:rPr lang="da-DK" smtClean="0"/>
              <a:t>12-04-2017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8536-DBA3-4D33-916E-C4D3652F7D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78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0B01-9AE8-4F04-857E-A6FE668928A1}" type="datetimeFigureOut">
              <a:rPr lang="da-DK" smtClean="0"/>
              <a:t>12-04-2017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E8536-DBA3-4D33-916E-C4D3652F7D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614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1945" y="590823"/>
            <a:ext cx="7772400" cy="1470025"/>
          </a:xfrm>
        </p:spPr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Jesus i Getsemane have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2" b="12888"/>
          <a:stretch/>
        </p:blipFill>
        <p:spPr bwMode="auto">
          <a:xfrm>
            <a:off x="35496" y="2996953"/>
            <a:ext cx="913528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1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1945" y="-27384"/>
            <a:ext cx="7772400" cy="1470025"/>
          </a:xfrm>
        </p:spPr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Jesus i ypperstepræstens </a:t>
            </a:r>
            <a:r>
              <a:rPr lang="da-DK" dirty="0" smtClean="0">
                <a:solidFill>
                  <a:schemeClr val="bg1"/>
                </a:solidFill>
              </a:rPr>
              <a:t>forgård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2336" r="2076" b="2222"/>
          <a:stretch/>
        </p:blipFill>
        <p:spPr bwMode="auto">
          <a:xfrm>
            <a:off x="755576" y="1412776"/>
            <a:ext cx="7601450" cy="538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28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1945" y="-27383"/>
            <a:ext cx="7772400" cy="1152128"/>
          </a:xfrm>
        </p:spPr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Jesus </a:t>
            </a:r>
            <a:r>
              <a:rPr lang="da-DK" dirty="0" smtClean="0">
                <a:solidFill>
                  <a:schemeClr val="bg1"/>
                </a:solidFill>
              </a:rPr>
              <a:t>i statholderen Pilatus’ borg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83" y="1124744"/>
            <a:ext cx="7644341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25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6566"/>
          <a:stretch/>
        </p:blipFill>
        <p:spPr bwMode="auto">
          <a:xfrm>
            <a:off x="4228264" y="2060848"/>
            <a:ext cx="4898968" cy="314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1945" y="-27383"/>
            <a:ext cx="7772400" cy="1152128"/>
          </a:xfrm>
        </p:spPr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Jesus på vej til Golgata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4744"/>
            <a:ext cx="4716015" cy="263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3573016"/>
            <a:ext cx="457739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63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20080" y="348815"/>
            <a:ext cx="7772400" cy="1640025"/>
          </a:xfrm>
        </p:spPr>
        <p:txBody>
          <a:bodyPr/>
          <a:lstStyle/>
          <a:p>
            <a:pPr algn="r"/>
            <a:r>
              <a:rPr lang="da-DK" dirty="0" smtClean="0">
                <a:solidFill>
                  <a:schemeClr val="bg1"/>
                </a:solidFill>
              </a:rPr>
              <a:t>Jesus på </a:t>
            </a:r>
            <a:r>
              <a:rPr lang="da-DK" dirty="0" smtClean="0">
                <a:solidFill>
                  <a:schemeClr val="bg1"/>
                </a:solidFill>
              </a:rPr>
              <a:t>korset</a:t>
            </a:r>
            <a:br>
              <a:rPr lang="da-DK" dirty="0" smtClean="0">
                <a:solidFill>
                  <a:schemeClr val="bg1"/>
                </a:solidFill>
              </a:rPr>
            </a:br>
            <a:r>
              <a:rPr lang="da-DK" dirty="0" smtClean="0">
                <a:solidFill>
                  <a:schemeClr val="bg1"/>
                </a:solidFill>
              </a:rPr>
              <a:t>på Golgata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48"/>
            <a:ext cx="5112568" cy="674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31407"/>
            <a:ext cx="4751437" cy="348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36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3"/>
          <a:stretch/>
        </p:blipFill>
        <p:spPr bwMode="auto">
          <a:xfrm>
            <a:off x="0" y="44624"/>
            <a:ext cx="4420910" cy="369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0" y="692696"/>
            <a:ext cx="4258816" cy="936104"/>
          </a:xfrm>
        </p:spPr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Gravlæggelsen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12037"/>
            <a:ext cx="5508104" cy="401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3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3891</TotalTime>
  <Words>23</Words>
  <Application>Microsoft Office PowerPoint</Application>
  <PresentationFormat>Skærmshow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Kontortema</vt:lpstr>
      <vt:lpstr>Jesus i Getsemane have</vt:lpstr>
      <vt:lpstr>Jesus i ypperstepræstens forgård</vt:lpstr>
      <vt:lpstr>Jesus i statholderen Pilatus’ borg</vt:lpstr>
      <vt:lpstr>Jesus på vej til Golgata</vt:lpstr>
      <vt:lpstr>Jesus på korset på Golgata</vt:lpstr>
      <vt:lpstr>Gravlæggelsen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Bruger</dc:creator>
  <cp:lastModifiedBy>Bruger</cp:lastModifiedBy>
  <cp:revision>12</cp:revision>
  <dcterms:created xsi:type="dcterms:W3CDTF">2015-03-26T12:15:12Z</dcterms:created>
  <dcterms:modified xsi:type="dcterms:W3CDTF">2017-04-12T05:50:51Z</dcterms:modified>
</cp:coreProperties>
</file>